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diagrams/layout8.xml" ContentType="application/vnd.openxmlformats-officedocument.drawingml.diagramLayout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31.xml" ContentType="application/vnd.openxmlformats-officedocument.presentationml.notesSlide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37" r:id="rId2"/>
    <p:sldId id="375" r:id="rId3"/>
    <p:sldId id="518" r:id="rId4"/>
    <p:sldId id="517" r:id="rId5"/>
    <p:sldId id="412" r:id="rId6"/>
    <p:sldId id="413" r:id="rId7"/>
    <p:sldId id="538" r:id="rId8"/>
    <p:sldId id="521" r:id="rId9"/>
    <p:sldId id="415" r:id="rId10"/>
    <p:sldId id="522" r:id="rId11"/>
    <p:sldId id="524" r:id="rId12"/>
    <p:sldId id="525" r:id="rId13"/>
    <p:sldId id="526" r:id="rId14"/>
    <p:sldId id="527" r:id="rId15"/>
    <p:sldId id="528" r:id="rId16"/>
    <p:sldId id="478" r:id="rId17"/>
    <p:sldId id="529" r:id="rId18"/>
    <p:sldId id="530" r:id="rId19"/>
    <p:sldId id="531" r:id="rId20"/>
    <p:sldId id="532" r:id="rId21"/>
    <p:sldId id="533" r:id="rId22"/>
    <p:sldId id="534" r:id="rId23"/>
    <p:sldId id="535" r:id="rId24"/>
    <p:sldId id="536" r:id="rId25"/>
    <p:sldId id="537" r:id="rId26"/>
    <p:sldId id="471" r:id="rId27"/>
    <p:sldId id="477" r:id="rId28"/>
    <p:sldId id="539" r:id="rId29"/>
    <p:sldId id="540" r:id="rId30"/>
    <p:sldId id="541" r:id="rId31"/>
    <p:sldId id="414" r:id="rId32"/>
    <p:sldId id="542" r:id="rId33"/>
    <p:sldId id="523" r:id="rId3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" initials="A" lastIdx="46" clrIdx="0"/>
  <p:cmAuthor id="1" name="mustafa" initials="m" lastIdx="1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EC3DC"/>
    <a:srgbClr val="8C95C2"/>
    <a:srgbClr val="F2F3F8"/>
    <a:srgbClr val="FFD1D1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4" autoAdjust="0"/>
    <p:restoredTop sz="79058" autoAdjust="0"/>
  </p:normalViewPr>
  <p:slideViewPr>
    <p:cSldViewPr>
      <p:cViewPr varScale="1">
        <p:scale>
          <a:sx n="91" d="100"/>
          <a:sy n="91" d="100"/>
        </p:scale>
        <p:origin x="-22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85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1)</a:t>
          </a:r>
          <a:r>
            <a:rPr lang="tr-TR" dirty="0" smtClean="0"/>
            <a:t> Devamlı bilgisayarda oyun oynamak istiyorum.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3266085-DD7D-4A14-970D-0A751E64EE3D}" type="presOf" srcId="{A3A1A164-9A30-48A1-BC7A-F97DA2DAEB4F}" destId="{9878A4AC-9637-4D5D-81F6-D2A78DA5E0B1}" srcOrd="1" destOrd="0" presId="urn:microsoft.com/office/officeart/2005/8/layout/target3"/>
    <dgm:cxn modelId="{8D76634B-8FBE-4BC2-A9D5-DA1DA00F271A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86681F6A-833D-41D4-811A-080B9CA817A7}" type="presOf" srcId="{A3A1A164-9A30-48A1-BC7A-F97DA2DAEB4F}" destId="{94A2F810-B32D-4268-9671-85B63FEEEFEF}" srcOrd="0" destOrd="0" presId="urn:microsoft.com/office/officeart/2005/8/layout/target3"/>
    <dgm:cxn modelId="{D293272F-5209-4D93-96A0-EFB7B0E1D613}" type="presParOf" srcId="{3259D87D-7509-417F-AB19-1F422228504B}" destId="{96F02EF8-5DC7-48B8-90D2-A3DA91170803}" srcOrd="0" destOrd="0" presId="urn:microsoft.com/office/officeart/2005/8/layout/target3"/>
    <dgm:cxn modelId="{BC355B3A-B4AD-440E-9D08-50CF9E422ED6}" type="presParOf" srcId="{3259D87D-7509-417F-AB19-1F422228504B}" destId="{D8243531-9D3F-43F4-90F6-806227E7E4C6}" srcOrd="1" destOrd="0" presId="urn:microsoft.com/office/officeart/2005/8/layout/target3"/>
    <dgm:cxn modelId="{47C6BE0F-E346-48A1-84CC-60655CBE7C8F}" type="presParOf" srcId="{3259D87D-7509-417F-AB19-1F422228504B}" destId="{94A2F810-B32D-4268-9671-85B63FEEEFEF}" srcOrd="2" destOrd="0" presId="urn:microsoft.com/office/officeart/2005/8/layout/target3"/>
    <dgm:cxn modelId="{3ED3298E-670B-4565-AAC8-BB31EF68731A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10</a:t>
          </a:r>
          <a:r>
            <a:rPr lang="en-US" dirty="0" smtClean="0">
              <a:solidFill>
                <a:srgbClr val="FF0000"/>
              </a:solidFill>
            </a:rPr>
            <a:t>)</a:t>
          </a:r>
          <a:r>
            <a:rPr lang="tr-TR" dirty="0" smtClean="0"/>
            <a:t> Geç saatlere kadar bilgisayar başında oturmaktan uykusuz kalıyorum.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4E40302-747E-4224-8540-5F0DED81DDAA}" type="presOf" srcId="{A3A1A164-9A30-48A1-BC7A-F97DA2DAEB4F}" destId="{9878A4AC-9637-4D5D-81F6-D2A78DA5E0B1}" srcOrd="1" destOrd="0" presId="urn:microsoft.com/office/officeart/2005/8/layout/target3"/>
    <dgm:cxn modelId="{4B05E116-6ED2-41FC-8E67-4C3280F1BA8D}" type="presOf" srcId="{A3A1A164-9A30-48A1-BC7A-F97DA2DAEB4F}" destId="{94A2F810-B32D-4268-9671-85B63FEEEFEF}" srcOrd="0" destOrd="0" presId="urn:microsoft.com/office/officeart/2005/8/layout/target3"/>
    <dgm:cxn modelId="{D6B2B570-0A27-456C-819C-38FBA70D3AF2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52D3D70C-5B9D-47D9-A03C-3B2AA4E2CE7C}" type="presParOf" srcId="{3259D87D-7509-417F-AB19-1F422228504B}" destId="{96F02EF8-5DC7-48B8-90D2-A3DA91170803}" srcOrd="0" destOrd="0" presId="urn:microsoft.com/office/officeart/2005/8/layout/target3"/>
    <dgm:cxn modelId="{AB35C2F6-F0B6-4FF4-B41D-F3B5C83F39EC}" type="presParOf" srcId="{3259D87D-7509-417F-AB19-1F422228504B}" destId="{D8243531-9D3F-43F4-90F6-806227E7E4C6}" srcOrd="1" destOrd="0" presId="urn:microsoft.com/office/officeart/2005/8/layout/target3"/>
    <dgm:cxn modelId="{E13BF5D0-9524-45ED-A0A6-16B820FA1DD1}" type="presParOf" srcId="{3259D87D-7509-417F-AB19-1F422228504B}" destId="{94A2F810-B32D-4268-9671-85B63FEEEFEF}" srcOrd="2" destOrd="0" presId="urn:microsoft.com/office/officeart/2005/8/layout/target3"/>
    <dgm:cxn modelId="{59B4CD01-687A-4E70-A4EE-1B740A6D9F9D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C537456-099F-410A-AA68-D48EC812158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197CF4-17C8-4617-8717-0DDF4EE10BF6}">
      <dgm:prSet phldrT="[Text]"/>
      <dgm:spPr/>
      <dgm:t>
        <a:bodyPr/>
        <a:lstStyle/>
        <a:p>
          <a:r>
            <a:rPr lang="tr-TR" b="1" dirty="0" smtClean="0"/>
            <a:t>“Hiçbir zaman” ifadeleriniz çoğunluktaysa</a:t>
          </a:r>
          <a:endParaRPr lang="en-US" dirty="0"/>
        </a:p>
      </dgm:t>
    </dgm:pt>
    <dgm:pt modelId="{404BBFFB-DC22-4BC7-B9F5-E63D26E8037D}" type="parTrans" cxnId="{9B503967-4219-4CAA-B2D4-E5087AF26AA1}">
      <dgm:prSet/>
      <dgm:spPr/>
      <dgm:t>
        <a:bodyPr/>
        <a:lstStyle/>
        <a:p>
          <a:endParaRPr lang="en-US"/>
        </a:p>
      </dgm:t>
    </dgm:pt>
    <dgm:pt modelId="{450A9E38-6937-4943-9C7A-25995C47FB19}" type="sibTrans" cxnId="{9B503967-4219-4CAA-B2D4-E5087AF26AA1}">
      <dgm:prSet/>
      <dgm:spPr/>
      <dgm:t>
        <a:bodyPr/>
        <a:lstStyle/>
        <a:p>
          <a:endParaRPr lang="en-US"/>
        </a:p>
      </dgm:t>
    </dgm:pt>
    <dgm:pt modelId="{883847EC-2BF8-4DA4-97B5-E666D539CC69}">
      <dgm:prSet phldrT="[Text]"/>
      <dgm:spPr/>
      <dgm:t>
        <a:bodyPr anchor="ctr"/>
        <a:lstStyle/>
        <a:p>
          <a:r>
            <a:rPr lang="tr-TR" dirty="0" smtClean="0"/>
            <a:t>Teknoloji konusunda gayet iyi durumdasınız.</a:t>
          </a:r>
          <a:endParaRPr lang="en-US" dirty="0"/>
        </a:p>
      </dgm:t>
    </dgm:pt>
    <dgm:pt modelId="{28B2BD97-7327-408B-AC5E-142EBF0C1AA4}" type="parTrans" cxnId="{2541E7E4-69D7-43C6-8F4C-8A5208A49249}">
      <dgm:prSet/>
      <dgm:spPr/>
      <dgm:t>
        <a:bodyPr/>
        <a:lstStyle/>
        <a:p>
          <a:endParaRPr lang="en-US"/>
        </a:p>
      </dgm:t>
    </dgm:pt>
    <dgm:pt modelId="{8CDE270B-C1FB-44EF-9746-25AD95517777}" type="sibTrans" cxnId="{2541E7E4-69D7-43C6-8F4C-8A5208A49249}">
      <dgm:prSet/>
      <dgm:spPr/>
      <dgm:t>
        <a:bodyPr/>
        <a:lstStyle/>
        <a:p>
          <a:endParaRPr lang="en-US"/>
        </a:p>
      </dgm:t>
    </dgm:pt>
    <dgm:pt modelId="{2FE5D349-00E9-4143-9BDC-985BF67A2115}">
      <dgm:prSet phldrT="[Text]"/>
      <dgm:spPr/>
      <dgm:t>
        <a:bodyPr/>
        <a:lstStyle/>
        <a:p>
          <a:r>
            <a:rPr lang="tr-TR" b="1" dirty="0" smtClean="0"/>
            <a:t>“Bazen” ifadeleriniz çoğunluktaysa</a:t>
          </a:r>
          <a:endParaRPr lang="en-US" dirty="0"/>
        </a:p>
      </dgm:t>
    </dgm:pt>
    <dgm:pt modelId="{C47F0077-DB82-4AAD-A234-FED706796B6F}" type="parTrans" cxnId="{879E4C73-CB5A-4903-8146-3FBFE42C17D0}">
      <dgm:prSet/>
      <dgm:spPr/>
      <dgm:t>
        <a:bodyPr/>
        <a:lstStyle/>
        <a:p>
          <a:endParaRPr lang="en-US"/>
        </a:p>
      </dgm:t>
    </dgm:pt>
    <dgm:pt modelId="{E83A0C75-33E1-402B-8992-5A738CA951FF}" type="sibTrans" cxnId="{879E4C73-CB5A-4903-8146-3FBFE42C17D0}">
      <dgm:prSet/>
      <dgm:spPr/>
      <dgm:t>
        <a:bodyPr/>
        <a:lstStyle/>
        <a:p>
          <a:endParaRPr lang="en-US"/>
        </a:p>
      </dgm:t>
    </dgm:pt>
    <dgm:pt modelId="{AAAC4660-D1FF-4B12-8DDC-C5C11D61AD5E}">
      <dgm:prSet phldrT="[Text]"/>
      <dgm:spPr/>
      <dgm:t>
        <a:bodyPr anchor="ctr"/>
        <a:lstStyle/>
        <a:p>
          <a:r>
            <a:rPr lang="tr-TR" dirty="0" smtClean="0"/>
            <a:t>Ufak tefek düzeltmelerle sorunu halledebilirsiniz.</a:t>
          </a:r>
          <a:endParaRPr lang="en-US" dirty="0"/>
        </a:p>
      </dgm:t>
    </dgm:pt>
    <dgm:pt modelId="{BA328443-E15B-48F8-BB53-D9983F36B039}" type="parTrans" cxnId="{6FEDAA95-610E-4981-9B3C-90B311908D31}">
      <dgm:prSet/>
      <dgm:spPr/>
      <dgm:t>
        <a:bodyPr/>
        <a:lstStyle/>
        <a:p>
          <a:endParaRPr lang="en-US"/>
        </a:p>
      </dgm:t>
    </dgm:pt>
    <dgm:pt modelId="{231A654B-9252-46C4-8CEF-54E3B57D08DB}" type="sibTrans" cxnId="{6FEDAA95-610E-4981-9B3C-90B311908D31}">
      <dgm:prSet/>
      <dgm:spPr/>
      <dgm:t>
        <a:bodyPr/>
        <a:lstStyle/>
        <a:p>
          <a:endParaRPr lang="en-US"/>
        </a:p>
      </dgm:t>
    </dgm:pt>
    <dgm:pt modelId="{8259002B-6F85-4603-BCBB-C984C7D0F9C3}">
      <dgm:prSet phldrT="[Text]"/>
      <dgm:spPr/>
      <dgm:t>
        <a:bodyPr/>
        <a:lstStyle/>
        <a:p>
          <a:r>
            <a:rPr lang="tr-TR" b="1" dirty="0" smtClean="0"/>
            <a:t>“Her zaman” ifadeleriniz çoğunluktaysa</a:t>
          </a:r>
          <a:endParaRPr lang="en-US" dirty="0"/>
        </a:p>
      </dgm:t>
    </dgm:pt>
    <dgm:pt modelId="{F2C00317-F20F-43A7-987A-0081802106A3}" type="parTrans" cxnId="{638BA8BC-9E22-40B3-8610-DAF8DAF76D58}">
      <dgm:prSet/>
      <dgm:spPr/>
      <dgm:t>
        <a:bodyPr/>
        <a:lstStyle/>
        <a:p>
          <a:endParaRPr lang="en-US"/>
        </a:p>
      </dgm:t>
    </dgm:pt>
    <dgm:pt modelId="{6F774811-BF26-40C3-AB1B-5750E7865820}" type="sibTrans" cxnId="{638BA8BC-9E22-40B3-8610-DAF8DAF76D58}">
      <dgm:prSet/>
      <dgm:spPr/>
      <dgm:t>
        <a:bodyPr/>
        <a:lstStyle/>
        <a:p>
          <a:endParaRPr lang="en-US"/>
        </a:p>
      </dgm:t>
    </dgm:pt>
    <dgm:pt modelId="{0E028B37-21EA-47D0-8235-53AA47897F3E}">
      <dgm:prSet phldrT="[Text]"/>
      <dgm:spPr/>
      <dgm:t>
        <a:bodyPr anchor="ctr"/>
        <a:lstStyle/>
        <a:p>
          <a:r>
            <a:rPr lang="tr-TR" dirty="0" smtClean="0"/>
            <a:t>Acil durum sirenleri çalıyor demektir. Acilen teknoloji kullanımınızda önlemler almalı, köklü değişiklikler yapmalısınız.</a:t>
          </a:r>
          <a:endParaRPr lang="en-US" dirty="0"/>
        </a:p>
      </dgm:t>
    </dgm:pt>
    <dgm:pt modelId="{9EB7419C-1159-482E-8EFF-AA20971F6CCB}" type="parTrans" cxnId="{9E5F27AD-D164-4E24-9CD4-753E8CC23D8F}">
      <dgm:prSet/>
      <dgm:spPr/>
      <dgm:t>
        <a:bodyPr/>
        <a:lstStyle/>
        <a:p>
          <a:endParaRPr lang="en-US"/>
        </a:p>
      </dgm:t>
    </dgm:pt>
    <dgm:pt modelId="{5B88A7CC-9E79-4A94-81FC-6E77242BC566}" type="sibTrans" cxnId="{9E5F27AD-D164-4E24-9CD4-753E8CC23D8F}">
      <dgm:prSet/>
      <dgm:spPr/>
      <dgm:t>
        <a:bodyPr/>
        <a:lstStyle/>
        <a:p>
          <a:endParaRPr lang="en-US"/>
        </a:p>
      </dgm:t>
    </dgm:pt>
    <dgm:pt modelId="{E16E4C30-C637-454A-80AB-5A7511D758F7}" type="pres">
      <dgm:prSet presAssocID="{0C537456-099F-410A-AA68-D48EC812158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38B44F2-FCB2-4031-B466-404548E071E1}" type="pres">
      <dgm:prSet presAssocID="{C3197CF4-17C8-4617-8717-0DDF4EE10BF6}" presName="linNode" presStyleCnt="0"/>
      <dgm:spPr/>
    </dgm:pt>
    <dgm:pt modelId="{6277F732-27AE-4406-B7D2-35FB74D207AF}" type="pres">
      <dgm:prSet presAssocID="{C3197CF4-17C8-4617-8717-0DDF4EE10BF6}" presName="parentShp" presStyleLbl="node1" presStyleIdx="0" presStyleCnt="3" custLinFactNeighborX="10000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3023C-3D5B-4CA6-A07C-054BE3F6C5DD}" type="pres">
      <dgm:prSet presAssocID="{C3197CF4-17C8-4617-8717-0DDF4EE10BF6}" presName="childShp" presStyleLbl="bgAccFollowNode1" presStyleIdx="0" presStyleCnt="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231409-1941-44D6-8928-ED9E1375E547}" type="pres">
      <dgm:prSet presAssocID="{450A9E38-6937-4943-9C7A-25995C47FB19}" presName="spacing" presStyleCnt="0"/>
      <dgm:spPr/>
    </dgm:pt>
    <dgm:pt modelId="{4734B0C9-56C6-4475-9644-AB21B335C2C7}" type="pres">
      <dgm:prSet presAssocID="{2FE5D349-00E9-4143-9BDC-985BF67A2115}" presName="linNode" presStyleCnt="0"/>
      <dgm:spPr/>
    </dgm:pt>
    <dgm:pt modelId="{920798AC-E4C8-4562-A4FC-CD0FB033E9F5}" type="pres">
      <dgm:prSet presAssocID="{2FE5D349-00E9-4143-9BDC-985BF67A2115}" presName="parentShp" presStyleLbl="node1" presStyleIdx="1" presStyleCnt="3" custLinFactX="851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20EAA-FCA0-4A42-AC36-91A9275B5B74}" type="pres">
      <dgm:prSet presAssocID="{2FE5D349-00E9-4143-9BDC-985BF67A2115}" presName="childShp" presStyleLbl="bgAccFollowNode1" presStyleIdx="1" presStyleCnt="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02704-8AC2-4137-8F36-70F3EE6E70B3}" type="pres">
      <dgm:prSet presAssocID="{E83A0C75-33E1-402B-8992-5A738CA951FF}" presName="spacing" presStyleCnt="0"/>
      <dgm:spPr/>
    </dgm:pt>
    <dgm:pt modelId="{32212767-F5AA-4426-9551-15D06A5166B3}" type="pres">
      <dgm:prSet presAssocID="{8259002B-6F85-4603-BCBB-C984C7D0F9C3}" presName="linNode" presStyleCnt="0"/>
      <dgm:spPr/>
    </dgm:pt>
    <dgm:pt modelId="{66E24D00-E559-43B8-8E54-AC77A5918191}" type="pres">
      <dgm:prSet presAssocID="{8259002B-6F85-4603-BCBB-C984C7D0F9C3}" presName="parentShp" presStyleLbl="node1" presStyleIdx="2" presStyleCnt="3" custLinFactX="851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DF268-5ADC-45E9-BC85-1540833FAAD2}" type="pres">
      <dgm:prSet presAssocID="{8259002B-6F85-4603-BCBB-C984C7D0F9C3}" presName="childShp" presStyleLbl="bgAccFollowNode1" presStyleIdx="2" presStyleCnt="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0C68DA-494F-4C0C-B356-AAA305E378FD}" type="presOf" srcId="{883847EC-2BF8-4DA4-97B5-E666D539CC69}" destId="{4433023C-3D5B-4CA6-A07C-054BE3F6C5DD}" srcOrd="0" destOrd="0" presId="urn:microsoft.com/office/officeart/2005/8/layout/vList6"/>
    <dgm:cxn modelId="{03DA58C8-1DBA-4BE0-9510-4DD14BFCF1B3}" type="presOf" srcId="{8259002B-6F85-4603-BCBB-C984C7D0F9C3}" destId="{66E24D00-E559-43B8-8E54-AC77A5918191}" srcOrd="0" destOrd="0" presId="urn:microsoft.com/office/officeart/2005/8/layout/vList6"/>
    <dgm:cxn modelId="{9B503967-4219-4CAA-B2D4-E5087AF26AA1}" srcId="{0C537456-099F-410A-AA68-D48EC8121586}" destId="{C3197CF4-17C8-4617-8717-0DDF4EE10BF6}" srcOrd="0" destOrd="0" parTransId="{404BBFFB-DC22-4BC7-B9F5-E63D26E8037D}" sibTransId="{450A9E38-6937-4943-9C7A-25995C47FB19}"/>
    <dgm:cxn modelId="{879E4C73-CB5A-4903-8146-3FBFE42C17D0}" srcId="{0C537456-099F-410A-AA68-D48EC8121586}" destId="{2FE5D349-00E9-4143-9BDC-985BF67A2115}" srcOrd="1" destOrd="0" parTransId="{C47F0077-DB82-4AAD-A234-FED706796B6F}" sibTransId="{E83A0C75-33E1-402B-8992-5A738CA951FF}"/>
    <dgm:cxn modelId="{9E5F27AD-D164-4E24-9CD4-753E8CC23D8F}" srcId="{8259002B-6F85-4603-BCBB-C984C7D0F9C3}" destId="{0E028B37-21EA-47D0-8235-53AA47897F3E}" srcOrd="0" destOrd="0" parTransId="{9EB7419C-1159-482E-8EFF-AA20971F6CCB}" sibTransId="{5B88A7CC-9E79-4A94-81FC-6E77242BC566}"/>
    <dgm:cxn modelId="{B954A81E-C0A7-4F91-ABD5-FD98430ABCD5}" type="presOf" srcId="{AAAC4660-D1FF-4B12-8DDC-C5C11D61AD5E}" destId="{7C420EAA-FCA0-4A42-AC36-91A9275B5B74}" srcOrd="0" destOrd="0" presId="urn:microsoft.com/office/officeart/2005/8/layout/vList6"/>
    <dgm:cxn modelId="{8FE07863-F9D4-40BB-B534-D1B91C5B4E93}" type="presOf" srcId="{0E028B37-21EA-47D0-8235-53AA47897F3E}" destId="{67BDF268-5ADC-45E9-BC85-1540833FAAD2}" srcOrd="0" destOrd="0" presId="urn:microsoft.com/office/officeart/2005/8/layout/vList6"/>
    <dgm:cxn modelId="{C9BE4813-395B-44FE-9AB7-93FEFD3B2737}" type="presOf" srcId="{0C537456-099F-410A-AA68-D48EC8121586}" destId="{E16E4C30-C637-454A-80AB-5A7511D758F7}" srcOrd="0" destOrd="0" presId="urn:microsoft.com/office/officeart/2005/8/layout/vList6"/>
    <dgm:cxn modelId="{638BA8BC-9E22-40B3-8610-DAF8DAF76D58}" srcId="{0C537456-099F-410A-AA68-D48EC8121586}" destId="{8259002B-6F85-4603-BCBB-C984C7D0F9C3}" srcOrd="2" destOrd="0" parTransId="{F2C00317-F20F-43A7-987A-0081802106A3}" sibTransId="{6F774811-BF26-40C3-AB1B-5750E7865820}"/>
    <dgm:cxn modelId="{6FEDAA95-610E-4981-9B3C-90B311908D31}" srcId="{2FE5D349-00E9-4143-9BDC-985BF67A2115}" destId="{AAAC4660-D1FF-4B12-8DDC-C5C11D61AD5E}" srcOrd="0" destOrd="0" parTransId="{BA328443-E15B-48F8-BB53-D9983F36B039}" sibTransId="{231A654B-9252-46C4-8CEF-54E3B57D08DB}"/>
    <dgm:cxn modelId="{EEE6C3CC-F1AD-4864-A167-A1CC81967D7B}" type="presOf" srcId="{2FE5D349-00E9-4143-9BDC-985BF67A2115}" destId="{920798AC-E4C8-4562-A4FC-CD0FB033E9F5}" srcOrd="0" destOrd="0" presId="urn:microsoft.com/office/officeart/2005/8/layout/vList6"/>
    <dgm:cxn modelId="{F77F54D3-F5AC-458F-AE43-3AFB2B72E3BF}" type="presOf" srcId="{C3197CF4-17C8-4617-8717-0DDF4EE10BF6}" destId="{6277F732-27AE-4406-B7D2-35FB74D207AF}" srcOrd="0" destOrd="0" presId="urn:microsoft.com/office/officeart/2005/8/layout/vList6"/>
    <dgm:cxn modelId="{2541E7E4-69D7-43C6-8F4C-8A5208A49249}" srcId="{C3197CF4-17C8-4617-8717-0DDF4EE10BF6}" destId="{883847EC-2BF8-4DA4-97B5-E666D539CC69}" srcOrd="0" destOrd="0" parTransId="{28B2BD97-7327-408B-AC5E-142EBF0C1AA4}" sibTransId="{8CDE270B-C1FB-44EF-9746-25AD95517777}"/>
    <dgm:cxn modelId="{2B44803A-7600-4299-B1DF-3066E381274C}" type="presParOf" srcId="{E16E4C30-C637-454A-80AB-5A7511D758F7}" destId="{F38B44F2-FCB2-4031-B466-404548E071E1}" srcOrd="0" destOrd="0" presId="urn:microsoft.com/office/officeart/2005/8/layout/vList6"/>
    <dgm:cxn modelId="{FC6296C2-9BDE-44FD-9E4B-78E73497E35B}" type="presParOf" srcId="{F38B44F2-FCB2-4031-B466-404548E071E1}" destId="{6277F732-27AE-4406-B7D2-35FB74D207AF}" srcOrd="0" destOrd="0" presId="urn:microsoft.com/office/officeart/2005/8/layout/vList6"/>
    <dgm:cxn modelId="{5A7D4CCC-4B5F-43B8-A2E5-246FCF6B6D80}" type="presParOf" srcId="{F38B44F2-FCB2-4031-B466-404548E071E1}" destId="{4433023C-3D5B-4CA6-A07C-054BE3F6C5DD}" srcOrd="1" destOrd="0" presId="urn:microsoft.com/office/officeart/2005/8/layout/vList6"/>
    <dgm:cxn modelId="{6DE11543-336F-48B5-A7B9-0E388C3958D3}" type="presParOf" srcId="{E16E4C30-C637-454A-80AB-5A7511D758F7}" destId="{0F231409-1941-44D6-8928-ED9E1375E547}" srcOrd="1" destOrd="0" presId="urn:microsoft.com/office/officeart/2005/8/layout/vList6"/>
    <dgm:cxn modelId="{060A37CC-73EA-4439-B4A8-33732D03AB07}" type="presParOf" srcId="{E16E4C30-C637-454A-80AB-5A7511D758F7}" destId="{4734B0C9-56C6-4475-9644-AB21B335C2C7}" srcOrd="2" destOrd="0" presId="urn:microsoft.com/office/officeart/2005/8/layout/vList6"/>
    <dgm:cxn modelId="{7254CD9C-CDE7-4EAD-A0AD-CAB1283D3967}" type="presParOf" srcId="{4734B0C9-56C6-4475-9644-AB21B335C2C7}" destId="{920798AC-E4C8-4562-A4FC-CD0FB033E9F5}" srcOrd="0" destOrd="0" presId="urn:microsoft.com/office/officeart/2005/8/layout/vList6"/>
    <dgm:cxn modelId="{C5DD56A4-0B8C-4087-893E-A72022DCE056}" type="presParOf" srcId="{4734B0C9-56C6-4475-9644-AB21B335C2C7}" destId="{7C420EAA-FCA0-4A42-AC36-91A9275B5B74}" srcOrd="1" destOrd="0" presId="urn:microsoft.com/office/officeart/2005/8/layout/vList6"/>
    <dgm:cxn modelId="{AF4F7950-BF50-4EFD-8121-5F980D3CF44A}" type="presParOf" srcId="{E16E4C30-C637-454A-80AB-5A7511D758F7}" destId="{FE802704-8AC2-4137-8F36-70F3EE6E70B3}" srcOrd="3" destOrd="0" presId="urn:microsoft.com/office/officeart/2005/8/layout/vList6"/>
    <dgm:cxn modelId="{B13DEDFE-04C2-4578-8B05-891C77F5BC20}" type="presParOf" srcId="{E16E4C30-C637-454A-80AB-5A7511D758F7}" destId="{32212767-F5AA-4426-9551-15D06A5166B3}" srcOrd="4" destOrd="0" presId="urn:microsoft.com/office/officeart/2005/8/layout/vList6"/>
    <dgm:cxn modelId="{E3D6FE9E-3BE9-43ED-ADE1-1E48A1D1E694}" type="presParOf" srcId="{32212767-F5AA-4426-9551-15D06A5166B3}" destId="{66E24D00-E559-43B8-8E54-AC77A5918191}" srcOrd="0" destOrd="0" presId="urn:microsoft.com/office/officeart/2005/8/layout/vList6"/>
    <dgm:cxn modelId="{AE4FB9D6-B04A-47D3-9C84-06E687981C03}" type="presParOf" srcId="{32212767-F5AA-4426-9551-15D06A5166B3}" destId="{67BDF268-5ADC-45E9-BC85-1540833FAAD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2</a:t>
          </a:r>
          <a:r>
            <a:rPr lang="en-US" dirty="0" smtClean="0">
              <a:solidFill>
                <a:srgbClr val="FF0000"/>
              </a:solidFill>
            </a:rPr>
            <a:t>)</a:t>
          </a:r>
          <a:r>
            <a:rPr lang="tr-TR" dirty="0" smtClean="0"/>
            <a:t> Bilgisayar başında zamanın nasıl geçtiğini fark edemiyorum.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146B47A-DB5A-4678-BDBD-225DB30F9140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4AC220AA-8365-4A25-BE29-6A69BB0AEAB0}" type="presOf" srcId="{A3A1A164-9A30-48A1-BC7A-F97DA2DAEB4F}" destId="{9878A4AC-9637-4D5D-81F6-D2A78DA5E0B1}" srcOrd="1" destOrd="0" presId="urn:microsoft.com/office/officeart/2005/8/layout/target3"/>
    <dgm:cxn modelId="{692D647C-4782-45A2-B35F-401F1D57701F}" type="presOf" srcId="{A3A1A164-9A30-48A1-BC7A-F97DA2DAEB4F}" destId="{94A2F810-B32D-4268-9671-85B63FEEEFEF}" srcOrd="0" destOrd="0" presId="urn:microsoft.com/office/officeart/2005/8/layout/target3"/>
    <dgm:cxn modelId="{1D3994A1-907E-4C65-BA38-FA2B808D773C}" type="presParOf" srcId="{3259D87D-7509-417F-AB19-1F422228504B}" destId="{96F02EF8-5DC7-48B8-90D2-A3DA91170803}" srcOrd="0" destOrd="0" presId="urn:microsoft.com/office/officeart/2005/8/layout/target3"/>
    <dgm:cxn modelId="{9E9ADC88-AC83-44F9-8B2D-365E8F50225B}" type="presParOf" srcId="{3259D87D-7509-417F-AB19-1F422228504B}" destId="{D8243531-9D3F-43F4-90F6-806227E7E4C6}" srcOrd="1" destOrd="0" presId="urn:microsoft.com/office/officeart/2005/8/layout/target3"/>
    <dgm:cxn modelId="{863245C8-3CFA-453F-8BDE-1DF17277DCBA}" type="presParOf" srcId="{3259D87D-7509-417F-AB19-1F422228504B}" destId="{94A2F810-B32D-4268-9671-85B63FEEEFEF}" srcOrd="2" destOrd="0" presId="urn:microsoft.com/office/officeart/2005/8/layout/target3"/>
    <dgm:cxn modelId="{1A38932F-B527-4174-932A-937ADA8F3426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3</a:t>
          </a:r>
          <a:r>
            <a:rPr lang="en-US" dirty="0" smtClean="0">
              <a:solidFill>
                <a:srgbClr val="FF0000"/>
              </a:solidFill>
            </a:rPr>
            <a:t>)</a:t>
          </a:r>
          <a:r>
            <a:rPr lang="tr-TR" dirty="0" smtClean="0"/>
            <a:t> Yemeklerimi bilgisayarın başında yiyorum.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1C268FF-CF26-4FB3-9D69-54EBB330411B}" type="presOf" srcId="{A3A1A164-9A30-48A1-BC7A-F97DA2DAEB4F}" destId="{9878A4AC-9637-4D5D-81F6-D2A78DA5E0B1}" srcOrd="1" destOrd="0" presId="urn:microsoft.com/office/officeart/2005/8/layout/target3"/>
    <dgm:cxn modelId="{5A68A910-5F78-49D5-8BB8-794F7369DD21}" type="presOf" srcId="{2D318D19-66A0-4865-BA09-96114A896C75}" destId="{3259D87D-7509-417F-AB19-1F422228504B}" srcOrd="0" destOrd="0" presId="urn:microsoft.com/office/officeart/2005/8/layout/target3"/>
    <dgm:cxn modelId="{C10B876E-FDF9-4B82-BFD0-A5726AB6EAF2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CF3DE009-5A21-46D3-80CD-A10CB101DEF1}" type="presParOf" srcId="{3259D87D-7509-417F-AB19-1F422228504B}" destId="{96F02EF8-5DC7-48B8-90D2-A3DA91170803}" srcOrd="0" destOrd="0" presId="urn:microsoft.com/office/officeart/2005/8/layout/target3"/>
    <dgm:cxn modelId="{1F990995-3BA3-4C75-A107-2053CE1AE6A8}" type="presParOf" srcId="{3259D87D-7509-417F-AB19-1F422228504B}" destId="{D8243531-9D3F-43F4-90F6-806227E7E4C6}" srcOrd="1" destOrd="0" presId="urn:microsoft.com/office/officeart/2005/8/layout/target3"/>
    <dgm:cxn modelId="{A1962F85-EBD0-4A50-8CAC-DB949B031461}" type="presParOf" srcId="{3259D87D-7509-417F-AB19-1F422228504B}" destId="{94A2F810-B32D-4268-9671-85B63FEEEFEF}" srcOrd="2" destOrd="0" presId="urn:microsoft.com/office/officeart/2005/8/layout/target3"/>
    <dgm:cxn modelId="{08E556A4-6882-4F25-9D3D-5C9107B36983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4</a:t>
          </a:r>
          <a:r>
            <a:rPr lang="en-US" dirty="0" smtClean="0">
              <a:solidFill>
                <a:srgbClr val="FF0000"/>
              </a:solidFill>
            </a:rPr>
            <a:t>)</a:t>
          </a:r>
          <a:r>
            <a:rPr lang="tr-TR" dirty="0" smtClean="0"/>
            <a:t> İnternette vakit geçirmek için arkadaşlarımla beraber olmaktan vazgeçiyorum.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CA9C5CA-9AA9-4200-9464-A3DD75BDE1F9}" type="presOf" srcId="{A3A1A164-9A30-48A1-BC7A-F97DA2DAEB4F}" destId="{9878A4AC-9637-4D5D-81F6-D2A78DA5E0B1}" srcOrd="1" destOrd="0" presId="urn:microsoft.com/office/officeart/2005/8/layout/target3"/>
    <dgm:cxn modelId="{53482EFE-77AA-4C27-8292-1A1756660401}" type="presOf" srcId="{2D318D19-66A0-4865-BA09-96114A896C75}" destId="{3259D87D-7509-417F-AB19-1F422228504B}" srcOrd="0" destOrd="0" presId="urn:microsoft.com/office/officeart/2005/8/layout/target3"/>
    <dgm:cxn modelId="{26F211D5-FC90-4F31-953E-2B5FB24D2E9A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C3202FD2-6AAE-4B4B-920E-7A2263DDD30C}" type="presParOf" srcId="{3259D87D-7509-417F-AB19-1F422228504B}" destId="{96F02EF8-5DC7-48B8-90D2-A3DA91170803}" srcOrd="0" destOrd="0" presId="urn:microsoft.com/office/officeart/2005/8/layout/target3"/>
    <dgm:cxn modelId="{A109671E-2F8D-4100-B0F3-FE7A43AA530C}" type="presParOf" srcId="{3259D87D-7509-417F-AB19-1F422228504B}" destId="{D8243531-9D3F-43F4-90F6-806227E7E4C6}" srcOrd="1" destOrd="0" presId="urn:microsoft.com/office/officeart/2005/8/layout/target3"/>
    <dgm:cxn modelId="{C0856D33-AD2B-408A-97CA-BAF231DCFE99}" type="presParOf" srcId="{3259D87D-7509-417F-AB19-1F422228504B}" destId="{94A2F810-B32D-4268-9671-85B63FEEEFEF}" srcOrd="2" destOrd="0" presId="urn:microsoft.com/office/officeart/2005/8/layout/target3"/>
    <dgm:cxn modelId="{F5F63FF9-2C97-4102-950C-87DB58E71914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5</a:t>
          </a:r>
          <a:r>
            <a:rPr lang="en-US" dirty="0" smtClean="0">
              <a:solidFill>
                <a:srgbClr val="FF0000"/>
              </a:solidFill>
            </a:rPr>
            <a:t>)</a:t>
          </a:r>
          <a:r>
            <a:rPr lang="tr-TR" dirty="0" smtClean="0"/>
            <a:t> İnternette geçirdiğim süreyi azaltmak istediğimde bunu bir türlü başaramıyorum.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AD9548A8-458A-4922-9C80-B26983CC4163}" type="presOf" srcId="{A3A1A164-9A30-48A1-BC7A-F97DA2DAEB4F}" destId="{9878A4AC-9637-4D5D-81F6-D2A78DA5E0B1}" srcOrd="1" destOrd="0" presId="urn:microsoft.com/office/officeart/2005/8/layout/target3"/>
    <dgm:cxn modelId="{F5480A0F-0BB9-49D9-A598-0609BC23CE1F}" type="presOf" srcId="{2D318D19-66A0-4865-BA09-96114A896C75}" destId="{3259D87D-7509-417F-AB19-1F422228504B}" srcOrd="0" destOrd="0" presId="urn:microsoft.com/office/officeart/2005/8/layout/target3"/>
    <dgm:cxn modelId="{C7519BDE-A881-4B3C-BF00-B807503A6E3E}" type="presOf" srcId="{A3A1A164-9A30-48A1-BC7A-F97DA2DAEB4F}" destId="{94A2F810-B32D-4268-9671-85B63FEEEFEF}" srcOrd="0" destOrd="0" presId="urn:microsoft.com/office/officeart/2005/8/layout/target3"/>
    <dgm:cxn modelId="{D9A99D13-70B3-4AEF-9F86-E348209CCFB0}" type="presParOf" srcId="{3259D87D-7509-417F-AB19-1F422228504B}" destId="{96F02EF8-5DC7-48B8-90D2-A3DA91170803}" srcOrd="0" destOrd="0" presId="urn:microsoft.com/office/officeart/2005/8/layout/target3"/>
    <dgm:cxn modelId="{7AA390B1-7688-4A2B-B599-1C04D2CBD907}" type="presParOf" srcId="{3259D87D-7509-417F-AB19-1F422228504B}" destId="{D8243531-9D3F-43F4-90F6-806227E7E4C6}" srcOrd="1" destOrd="0" presId="urn:microsoft.com/office/officeart/2005/8/layout/target3"/>
    <dgm:cxn modelId="{AE729E95-12D5-45E3-ACA4-0698D71A1A20}" type="presParOf" srcId="{3259D87D-7509-417F-AB19-1F422228504B}" destId="{94A2F810-B32D-4268-9671-85B63FEEEFEF}" srcOrd="2" destOrd="0" presId="urn:microsoft.com/office/officeart/2005/8/layout/target3"/>
    <dgm:cxn modelId="{99309FBE-02C8-47ED-9A2B-18F94090B694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6</a:t>
          </a:r>
          <a:r>
            <a:rPr lang="en-US" dirty="0" smtClean="0">
              <a:solidFill>
                <a:srgbClr val="FF0000"/>
              </a:solidFill>
            </a:rPr>
            <a:t>)</a:t>
          </a:r>
          <a:r>
            <a:rPr lang="tr-TR" dirty="0" smtClean="0"/>
            <a:t> Oyun yüzünden derslerimi ihmal ediyorum.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250B31D8-C7E0-4328-BCD6-550306882D59}" type="presOf" srcId="{A3A1A164-9A30-48A1-BC7A-F97DA2DAEB4F}" destId="{9878A4AC-9637-4D5D-81F6-D2A78DA5E0B1}" srcOrd="1" destOrd="0" presId="urn:microsoft.com/office/officeart/2005/8/layout/target3"/>
    <dgm:cxn modelId="{C8055736-A541-4EDB-9B3B-07E813799BF7}" type="presOf" srcId="{A3A1A164-9A30-48A1-BC7A-F97DA2DAEB4F}" destId="{94A2F810-B32D-4268-9671-85B63FEEEFEF}" srcOrd="0" destOrd="0" presId="urn:microsoft.com/office/officeart/2005/8/layout/target3"/>
    <dgm:cxn modelId="{9910CE58-5E6D-4A59-B1BB-7156390AF5D8}" type="presOf" srcId="{2D318D19-66A0-4865-BA09-96114A896C75}" destId="{3259D87D-7509-417F-AB19-1F422228504B}" srcOrd="0" destOrd="0" presId="urn:microsoft.com/office/officeart/2005/8/layout/target3"/>
    <dgm:cxn modelId="{57435CFE-F7B4-4A60-B3E8-4E2C97E4F8FE}" type="presParOf" srcId="{3259D87D-7509-417F-AB19-1F422228504B}" destId="{96F02EF8-5DC7-48B8-90D2-A3DA91170803}" srcOrd="0" destOrd="0" presId="urn:microsoft.com/office/officeart/2005/8/layout/target3"/>
    <dgm:cxn modelId="{968B3CDA-36BE-4F29-A9EF-957897E05374}" type="presParOf" srcId="{3259D87D-7509-417F-AB19-1F422228504B}" destId="{D8243531-9D3F-43F4-90F6-806227E7E4C6}" srcOrd="1" destOrd="0" presId="urn:microsoft.com/office/officeart/2005/8/layout/target3"/>
    <dgm:cxn modelId="{EBC81CE2-018C-41AC-AE1E-17DA381CA1AF}" type="presParOf" srcId="{3259D87D-7509-417F-AB19-1F422228504B}" destId="{94A2F810-B32D-4268-9671-85B63FEEEFEF}" srcOrd="2" destOrd="0" presId="urn:microsoft.com/office/officeart/2005/8/layout/target3"/>
    <dgm:cxn modelId="{57EF8FE0-3C10-4AED-B131-1BB4615F0A57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7</a:t>
          </a:r>
          <a:r>
            <a:rPr lang="en-US" dirty="0" smtClean="0">
              <a:solidFill>
                <a:srgbClr val="FF0000"/>
              </a:solidFill>
            </a:rPr>
            <a:t>)</a:t>
          </a:r>
          <a:r>
            <a:rPr lang="tr-TR" dirty="0" smtClean="0"/>
            <a:t> Annem babam çok fazla oyun oynadığımı söylediğinde sinirleniyorum.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C214D47-75AB-4BDE-9330-EE4AEE464F67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09AD984C-1478-45E1-997E-39C76106A12B}" type="presOf" srcId="{A3A1A164-9A30-48A1-BC7A-F97DA2DAEB4F}" destId="{94A2F810-B32D-4268-9671-85B63FEEEFEF}" srcOrd="0" destOrd="0" presId="urn:microsoft.com/office/officeart/2005/8/layout/target3"/>
    <dgm:cxn modelId="{CA92ABE9-81B7-4523-94D8-609606E40230}" type="presOf" srcId="{A3A1A164-9A30-48A1-BC7A-F97DA2DAEB4F}" destId="{9878A4AC-9637-4D5D-81F6-D2A78DA5E0B1}" srcOrd="1" destOrd="0" presId="urn:microsoft.com/office/officeart/2005/8/layout/target3"/>
    <dgm:cxn modelId="{20A4D7EB-6B53-4690-8C52-6FCA7BA269C1}" type="presParOf" srcId="{3259D87D-7509-417F-AB19-1F422228504B}" destId="{96F02EF8-5DC7-48B8-90D2-A3DA91170803}" srcOrd="0" destOrd="0" presId="urn:microsoft.com/office/officeart/2005/8/layout/target3"/>
    <dgm:cxn modelId="{4633E9F7-419E-46F5-A8EA-696C2DC72955}" type="presParOf" srcId="{3259D87D-7509-417F-AB19-1F422228504B}" destId="{D8243531-9D3F-43F4-90F6-806227E7E4C6}" srcOrd="1" destOrd="0" presId="urn:microsoft.com/office/officeart/2005/8/layout/target3"/>
    <dgm:cxn modelId="{00BFDF3C-6F8A-41E1-BBBE-055782A92974}" type="presParOf" srcId="{3259D87D-7509-417F-AB19-1F422228504B}" destId="{94A2F810-B32D-4268-9671-85B63FEEEFEF}" srcOrd="2" destOrd="0" presId="urn:microsoft.com/office/officeart/2005/8/layout/target3"/>
    <dgm:cxn modelId="{8607E7A5-20B4-48DF-B11F-0D5C9B7637D9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8</a:t>
          </a:r>
          <a:r>
            <a:rPr lang="en-US" dirty="0" smtClean="0">
              <a:solidFill>
                <a:srgbClr val="FF0000"/>
              </a:solidFill>
            </a:rPr>
            <a:t>)</a:t>
          </a:r>
          <a:r>
            <a:rPr lang="tr-TR" dirty="0" smtClean="0"/>
            <a:t> Oyun oynamadığım zamanlarda aklım oyunlarda kalıyor.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9B1398D-2BAC-48B8-A569-D78D82C2D9EC}" type="presOf" srcId="{A3A1A164-9A30-48A1-BC7A-F97DA2DAEB4F}" destId="{9878A4AC-9637-4D5D-81F6-D2A78DA5E0B1}" srcOrd="1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AA54BF47-094B-4871-B2F6-119B233D08EB}" type="presOf" srcId="{2D318D19-66A0-4865-BA09-96114A896C75}" destId="{3259D87D-7509-417F-AB19-1F422228504B}" srcOrd="0" destOrd="0" presId="urn:microsoft.com/office/officeart/2005/8/layout/target3"/>
    <dgm:cxn modelId="{017D1974-4B84-4997-B48A-A2B1DE6973C9}" type="presOf" srcId="{A3A1A164-9A30-48A1-BC7A-F97DA2DAEB4F}" destId="{94A2F810-B32D-4268-9671-85B63FEEEFEF}" srcOrd="0" destOrd="0" presId="urn:microsoft.com/office/officeart/2005/8/layout/target3"/>
    <dgm:cxn modelId="{EA8F55BA-10B3-4DB4-9103-FDBF1DA729EC}" type="presParOf" srcId="{3259D87D-7509-417F-AB19-1F422228504B}" destId="{96F02EF8-5DC7-48B8-90D2-A3DA91170803}" srcOrd="0" destOrd="0" presId="urn:microsoft.com/office/officeart/2005/8/layout/target3"/>
    <dgm:cxn modelId="{22399E2B-CCE1-40E8-996D-9361F32683DE}" type="presParOf" srcId="{3259D87D-7509-417F-AB19-1F422228504B}" destId="{D8243531-9D3F-43F4-90F6-806227E7E4C6}" srcOrd="1" destOrd="0" presId="urn:microsoft.com/office/officeart/2005/8/layout/target3"/>
    <dgm:cxn modelId="{6802D608-E744-466C-83CA-63DED5A9B9E5}" type="presParOf" srcId="{3259D87D-7509-417F-AB19-1F422228504B}" destId="{94A2F810-B32D-4268-9671-85B63FEEEFEF}" srcOrd="2" destOrd="0" presId="urn:microsoft.com/office/officeart/2005/8/layout/target3"/>
    <dgm:cxn modelId="{F8A7AC33-282C-4B8C-9745-4D808AB4CFDF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9</a:t>
          </a:r>
          <a:r>
            <a:rPr lang="en-US" dirty="0" smtClean="0">
              <a:solidFill>
                <a:srgbClr val="FF0000"/>
              </a:solidFill>
            </a:rPr>
            <a:t>)</a:t>
          </a:r>
          <a:r>
            <a:rPr lang="tr-TR" dirty="0" smtClean="0"/>
            <a:t> Oyunun başından çok zor kalkıyorum.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481EE19-728E-485B-81F5-9AD47F583F4C}" type="presOf" srcId="{A3A1A164-9A30-48A1-BC7A-F97DA2DAEB4F}" destId="{9878A4AC-9637-4D5D-81F6-D2A78DA5E0B1}" srcOrd="1" destOrd="0" presId="urn:microsoft.com/office/officeart/2005/8/layout/target3"/>
    <dgm:cxn modelId="{82355475-B2B5-4CAD-86DE-DC48737EF9DC}" type="presOf" srcId="{2D318D19-66A0-4865-BA09-96114A896C75}" destId="{3259D87D-7509-417F-AB19-1F422228504B}" srcOrd="0" destOrd="0" presId="urn:microsoft.com/office/officeart/2005/8/layout/target3"/>
    <dgm:cxn modelId="{036CB3C3-02BC-4567-A1D3-5B7DAB0ED433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D0FF0378-A4C0-4012-9DF4-41BB03A92D94}" type="presParOf" srcId="{3259D87D-7509-417F-AB19-1F422228504B}" destId="{96F02EF8-5DC7-48B8-90D2-A3DA91170803}" srcOrd="0" destOrd="0" presId="urn:microsoft.com/office/officeart/2005/8/layout/target3"/>
    <dgm:cxn modelId="{A997249D-81B3-458B-B6FD-D1B25A50C537}" type="presParOf" srcId="{3259D87D-7509-417F-AB19-1F422228504B}" destId="{D8243531-9D3F-43F4-90F6-806227E7E4C6}" srcOrd="1" destOrd="0" presId="urn:microsoft.com/office/officeart/2005/8/layout/target3"/>
    <dgm:cxn modelId="{CAEE36FB-0ECC-4272-98A4-146B6A12E663}" type="presParOf" srcId="{3259D87D-7509-417F-AB19-1F422228504B}" destId="{94A2F810-B32D-4268-9671-85B63FEEEFEF}" srcOrd="2" destOrd="0" presId="urn:microsoft.com/office/officeart/2005/8/layout/target3"/>
    <dgm:cxn modelId="{5BB610B5-D3E4-4F47-A95C-B85BFFDD90B8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rgbClr val="FF0000"/>
              </a:solidFill>
            </a:rPr>
            <a:t>1)</a:t>
          </a:r>
          <a:r>
            <a:rPr lang="tr-TR" sz="3900" kern="1200" dirty="0" smtClean="0"/>
            <a:t> Devamlı bilgisayarda oyun oynamak istiyorum.</a:t>
          </a:r>
          <a:endParaRPr lang="en-US" sz="3900" kern="1200" dirty="0"/>
        </a:p>
      </dsp:txBody>
      <dsp:txXfrm>
        <a:off x="1091302" y="0"/>
        <a:ext cx="4319990" cy="22467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>
              <a:solidFill>
                <a:srgbClr val="FF0000"/>
              </a:solidFill>
            </a:rPr>
            <a:t>10</a:t>
          </a:r>
          <a:r>
            <a:rPr lang="en-US" sz="3500" kern="1200" dirty="0" smtClean="0">
              <a:solidFill>
                <a:srgbClr val="FF0000"/>
              </a:solidFill>
            </a:rPr>
            <a:t>)</a:t>
          </a:r>
          <a:r>
            <a:rPr lang="tr-TR" sz="3500" kern="1200" dirty="0" smtClean="0"/>
            <a:t> Geç saatlere kadar bilgisayar başında oturmaktan uykusuz kalıyorum.</a:t>
          </a:r>
          <a:endParaRPr lang="en-US" sz="3500" kern="1200" dirty="0"/>
        </a:p>
      </dsp:txBody>
      <dsp:txXfrm>
        <a:off x="1091302" y="0"/>
        <a:ext cx="4319990" cy="22467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3023C-3D5B-4CA6-A07C-054BE3F6C5DD}">
      <dsp:nvSpPr>
        <dsp:cNvPr id="0" name=""/>
        <dsp:cNvSpPr/>
      </dsp:nvSpPr>
      <dsp:spPr>
        <a:xfrm>
          <a:off x="0" y="0"/>
          <a:ext cx="4348876" cy="14950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kern="1200" dirty="0" smtClean="0"/>
            <a:t>Teknoloji konusunda gayet iyi durumdasınız.</a:t>
          </a:r>
          <a:endParaRPr lang="en-US" sz="1900" kern="1200" dirty="0"/>
        </a:p>
      </dsp:txBody>
      <dsp:txXfrm>
        <a:off x="0" y="186878"/>
        <a:ext cx="3788242" cy="1121269"/>
      </dsp:txXfrm>
    </dsp:sp>
    <dsp:sp modelId="{6277F732-27AE-4406-B7D2-35FB74D207AF}">
      <dsp:nvSpPr>
        <dsp:cNvPr id="0" name=""/>
        <dsp:cNvSpPr/>
      </dsp:nvSpPr>
      <dsp:spPr>
        <a:xfrm>
          <a:off x="4348876" y="0"/>
          <a:ext cx="2899251" cy="1495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b="1" kern="1200" dirty="0" smtClean="0"/>
            <a:t>“Hiçbir zaman” ifadeleriniz çoğunluktaysa</a:t>
          </a:r>
          <a:endParaRPr lang="en-US" sz="2900" kern="1200" dirty="0"/>
        </a:p>
      </dsp:txBody>
      <dsp:txXfrm>
        <a:off x="4421857" y="72981"/>
        <a:ext cx="2753289" cy="1349063"/>
      </dsp:txXfrm>
    </dsp:sp>
    <dsp:sp modelId="{7C420EAA-FCA0-4A42-AC36-91A9275B5B74}">
      <dsp:nvSpPr>
        <dsp:cNvPr id="0" name=""/>
        <dsp:cNvSpPr/>
      </dsp:nvSpPr>
      <dsp:spPr>
        <a:xfrm>
          <a:off x="0" y="1644527"/>
          <a:ext cx="4348876" cy="14950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kern="1200" dirty="0" smtClean="0"/>
            <a:t>Ufak tefek düzeltmelerle sorunu halledebilirsiniz.</a:t>
          </a:r>
          <a:endParaRPr lang="en-US" sz="1900" kern="1200" dirty="0"/>
        </a:p>
      </dsp:txBody>
      <dsp:txXfrm>
        <a:off x="0" y="1831405"/>
        <a:ext cx="3788242" cy="1121269"/>
      </dsp:txXfrm>
    </dsp:sp>
    <dsp:sp modelId="{920798AC-E4C8-4562-A4FC-CD0FB033E9F5}">
      <dsp:nvSpPr>
        <dsp:cNvPr id="0" name=""/>
        <dsp:cNvSpPr/>
      </dsp:nvSpPr>
      <dsp:spPr>
        <a:xfrm>
          <a:off x="4348876" y="1644527"/>
          <a:ext cx="2899251" cy="1495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b="1" kern="1200" dirty="0" smtClean="0"/>
            <a:t>“Bazen” ifadeleriniz çoğunluktaysa</a:t>
          </a:r>
          <a:endParaRPr lang="en-US" sz="2900" kern="1200" dirty="0"/>
        </a:p>
      </dsp:txBody>
      <dsp:txXfrm>
        <a:off x="4421857" y="1717508"/>
        <a:ext cx="2753289" cy="1349063"/>
      </dsp:txXfrm>
    </dsp:sp>
    <dsp:sp modelId="{67BDF268-5ADC-45E9-BC85-1540833FAAD2}">
      <dsp:nvSpPr>
        <dsp:cNvPr id="0" name=""/>
        <dsp:cNvSpPr/>
      </dsp:nvSpPr>
      <dsp:spPr>
        <a:xfrm>
          <a:off x="0" y="3289055"/>
          <a:ext cx="4348876" cy="14950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kern="1200" dirty="0" smtClean="0"/>
            <a:t>Acil durum sirenleri çalıyor demektir. Acilen teknoloji kullanımınızda önlemler almalı, köklü değişiklikler yapmalısınız.</a:t>
          </a:r>
          <a:endParaRPr lang="en-US" sz="1900" kern="1200" dirty="0"/>
        </a:p>
      </dsp:txBody>
      <dsp:txXfrm>
        <a:off x="0" y="3475933"/>
        <a:ext cx="3788242" cy="1121269"/>
      </dsp:txXfrm>
    </dsp:sp>
    <dsp:sp modelId="{66E24D00-E559-43B8-8E54-AC77A5918191}">
      <dsp:nvSpPr>
        <dsp:cNvPr id="0" name=""/>
        <dsp:cNvSpPr/>
      </dsp:nvSpPr>
      <dsp:spPr>
        <a:xfrm>
          <a:off x="4348876" y="3289055"/>
          <a:ext cx="2899251" cy="1495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b="1" kern="1200" dirty="0" smtClean="0"/>
            <a:t>“Her zaman” ifadeleriniz çoğunluktaysa</a:t>
          </a:r>
          <a:endParaRPr lang="en-US" sz="2900" kern="1200" dirty="0"/>
        </a:p>
      </dsp:txBody>
      <dsp:txXfrm>
        <a:off x="4421857" y="3362036"/>
        <a:ext cx="2753289" cy="1349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>
              <a:solidFill>
                <a:srgbClr val="FF0000"/>
              </a:solidFill>
            </a:rPr>
            <a:t>2</a:t>
          </a:r>
          <a:r>
            <a:rPr lang="en-US" sz="3500" kern="1200" dirty="0" smtClean="0">
              <a:solidFill>
                <a:srgbClr val="FF0000"/>
              </a:solidFill>
            </a:rPr>
            <a:t>)</a:t>
          </a:r>
          <a:r>
            <a:rPr lang="tr-TR" sz="3500" kern="1200" dirty="0" smtClean="0"/>
            <a:t> Bilgisayar başında zamanın nasıl geçtiğini fark edemiyorum.</a:t>
          </a:r>
          <a:endParaRPr lang="en-US" sz="3500" kern="1200" dirty="0"/>
        </a:p>
      </dsp:txBody>
      <dsp:txXfrm>
        <a:off x="1091302" y="0"/>
        <a:ext cx="4319990" cy="22467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 smtClean="0">
              <a:solidFill>
                <a:srgbClr val="FF0000"/>
              </a:solidFill>
            </a:rPr>
            <a:t>3</a:t>
          </a:r>
          <a:r>
            <a:rPr lang="en-US" sz="4400" kern="1200" dirty="0" smtClean="0">
              <a:solidFill>
                <a:srgbClr val="FF0000"/>
              </a:solidFill>
            </a:rPr>
            <a:t>)</a:t>
          </a:r>
          <a:r>
            <a:rPr lang="tr-TR" sz="4400" kern="1200" dirty="0" smtClean="0"/>
            <a:t> Yemeklerimi bilgisayarın başında yiyorum.</a:t>
          </a:r>
          <a:endParaRPr lang="en-US" sz="4400" kern="1200" dirty="0"/>
        </a:p>
      </dsp:txBody>
      <dsp:txXfrm>
        <a:off x="1091302" y="0"/>
        <a:ext cx="4319990" cy="22467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solidFill>
                <a:srgbClr val="FF0000"/>
              </a:solidFill>
            </a:rPr>
            <a:t>4</a:t>
          </a:r>
          <a:r>
            <a:rPr lang="en-US" sz="3200" kern="1200" dirty="0" smtClean="0">
              <a:solidFill>
                <a:srgbClr val="FF0000"/>
              </a:solidFill>
            </a:rPr>
            <a:t>)</a:t>
          </a:r>
          <a:r>
            <a:rPr lang="tr-TR" sz="3200" kern="1200" dirty="0" smtClean="0"/>
            <a:t> İnternette vakit geçirmek için arkadaşlarımla beraber olmaktan vazgeçiyorum.</a:t>
          </a:r>
          <a:endParaRPr lang="en-US" sz="3200" kern="1200" dirty="0"/>
        </a:p>
      </dsp:txBody>
      <dsp:txXfrm>
        <a:off x="1091302" y="0"/>
        <a:ext cx="4319990" cy="22467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>
              <a:solidFill>
                <a:srgbClr val="FF0000"/>
              </a:solidFill>
            </a:rPr>
            <a:t>5</a:t>
          </a:r>
          <a:r>
            <a:rPr lang="en-US" sz="3300" kern="1200" dirty="0" smtClean="0">
              <a:solidFill>
                <a:srgbClr val="FF0000"/>
              </a:solidFill>
            </a:rPr>
            <a:t>)</a:t>
          </a:r>
          <a:r>
            <a:rPr lang="tr-TR" sz="3300" kern="1200" dirty="0" smtClean="0"/>
            <a:t> İnternette geçirdiğim süreyi azaltmak istediğimde bunu bir türlü başaramıyorum.</a:t>
          </a:r>
          <a:endParaRPr lang="en-US" sz="3300" kern="1200" dirty="0"/>
        </a:p>
      </dsp:txBody>
      <dsp:txXfrm>
        <a:off x="1091302" y="0"/>
        <a:ext cx="4319990" cy="22467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100" kern="1200" dirty="0" smtClean="0">
              <a:solidFill>
                <a:srgbClr val="FF0000"/>
              </a:solidFill>
            </a:rPr>
            <a:t>6</a:t>
          </a:r>
          <a:r>
            <a:rPr lang="en-US" sz="4100" kern="1200" dirty="0" smtClean="0">
              <a:solidFill>
                <a:srgbClr val="FF0000"/>
              </a:solidFill>
            </a:rPr>
            <a:t>)</a:t>
          </a:r>
          <a:r>
            <a:rPr lang="tr-TR" sz="4100" kern="1200" dirty="0" smtClean="0"/>
            <a:t> Oyun yüzünden derslerimi ihmal ediyorum.</a:t>
          </a:r>
          <a:endParaRPr lang="en-US" sz="4100" kern="1200" dirty="0"/>
        </a:p>
      </dsp:txBody>
      <dsp:txXfrm>
        <a:off x="1091302" y="0"/>
        <a:ext cx="4319990" cy="2246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>
              <a:solidFill>
                <a:srgbClr val="FF0000"/>
              </a:solidFill>
            </a:rPr>
            <a:t>7</a:t>
          </a:r>
          <a:r>
            <a:rPr lang="en-US" sz="3500" kern="1200" dirty="0" smtClean="0">
              <a:solidFill>
                <a:srgbClr val="FF0000"/>
              </a:solidFill>
            </a:rPr>
            <a:t>)</a:t>
          </a:r>
          <a:r>
            <a:rPr lang="tr-TR" sz="3500" kern="1200" dirty="0" smtClean="0"/>
            <a:t> Annem babam çok fazla oyun oynadığımı söylediğinde sinirleniyorum.</a:t>
          </a:r>
          <a:endParaRPr lang="en-US" sz="3500" kern="1200" dirty="0"/>
        </a:p>
      </dsp:txBody>
      <dsp:txXfrm>
        <a:off x="1091302" y="0"/>
        <a:ext cx="4319990" cy="22467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>
              <a:solidFill>
                <a:srgbClr val="FF0000"/>
              </a:solidFill>
            </a:rPr>
            <a:t>8</a:t>
          </a:r>
          <a:r>
            <a:rPr lang="en-US" sz="3500" kern="1200" dirty="0" smtClean="0">
              <a:solidFill>
                <a:srgbClr val="FF0000"/>
              </a:solidFill>
            </a:rPr>
            <a:t>)</a:t>
          </a:r>
          <a:r>
            <a:rPr lang="tr-TR" sz="3500" kern="1200" dirty="0" smtClean="0"/>
            <a:t> Oyun oynamadığım zamanlarda aklım oyunlarda kalıyor.</a:t>
          </a:r>
          <a:endParaRPr lang="en-US" sz="3500" kern="1200" dirty="0"/>
        </a:p>
      </dsp:txBody>
      <dsp:txXfrm>
        <a:off x="1091302" y="0"/>
        <a:ext cx="4319990" cy="22467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500" kern="1200" dirty="0" smtClean="0">
              <a:solidFill>
                <a:srgbClr val="FF0000"/>
              </a:solidFill>
            </a:rPr>
            <a:t>9</a:t>
          </a:r>
          <a:r>
            <a:rPr lang="en-US" sz="4500" kern="1200" dirty="0" smtClean="0">
              <a:solidFill>
                <a:srgbClr val="FF0000"/>
              </a:solidFill>
            </a:rPr>
            <a:t>)</a:t>
          </a:r>
          <a:r>
            <a:rPr lang="tr-TR" sz="4500" kern="1200" dirty="0" smtClean="0"/>
            <a:t> Oyunun başından çok zor kalkıyorum.</a:t>
          </a:r>
          <a:endParaRPr lang="en-US" sz="4500" kern="1200" dirty="0"/>
        </a:p>
      </dsp:txBody>
      <dsp:txXfrm>
        <a:off x="1091302" y="0"/>
        <a:ext cx="4319990" cy="2246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4CFBB-2767-4A5A-9240-309EA36807E2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9C66E-306D-4F79-B7B2-6B6852BA9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505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sunudaki içeriğin daha ayrıntılı hâline Yeşilay tarafından ilkokul çağı öğrencilerine ve çocuklara yönelik hazırlanmış aşağıdaki kitapçıktan ulaşabilirsiniz:</a:t>
            </a:r>
          </a:p>
          <a:p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Yasemin Kahriman (öykü), Zeynep Alp (bilgilendirici metin), Hatice Esra Sarıkaya (etkinlikler), 2014, İstanbul, Yeşilay TBM Alan Kitaplığı Dizisi No: 15.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4846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0804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7124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3845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522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9613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1666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7587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158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5302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4302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12-13 ve 16-17.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2586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7729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71993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0329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37192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8542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77530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90464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69070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4-5.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07296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6-7.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7244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12-13 ve 16-17.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5218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8-9.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86171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10-11.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31733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ilkokul çağı öğrencilerine ve çocuklara yönelik hazırlanmış aşağıdaki kitapçıktan yararlanılarak oluşturulmuştur:</a:t>
            </a:r>
          </a:p>
          <a:p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Yasemin Kahriman (öykü), Zeynep Alp (bilgilendirici metin), Hatice Esra Sarıkaya (etkinlikler), 2014, İstanbul, Yeşilay TBM Alan Kitaplığı Dizisi No: 15.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44192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ilkokul </a:t>
            </a:r>
            <a:r>
              <a:rPr lang="tr-T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çağı öğrencilerine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 çocuklara yönelik hazırlanmış aşağıdaki kitapçıktan yararlanılarak oluşturulmuştur:</a:t>
            </a:r>
          </a:p>
          <a:p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Yasemin Kahriman (öykü), Zeynep Alp (bilgilendirici metin), Hatice Esra Sarıkaya (etkinlikler), 2014, İstanbul, Yeşilay TBM Alan Kitaplığı Dizisi No: 15.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6511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12-13 ve 16-17.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2804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12-13 ve 16-17.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127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7496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2525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14-15 ve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6594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16-17.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283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9A9C-D84B-4D10-9754-04FD9E88521C}" type="datetimeFigureOut">
              <a:rPr lang="tr-TR"/>
              <a:pPr>
                <a:defRPr/>
              </a:pPr>
              <a:t>29.11.2022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F3EA1-86EA-473B-A473-5BA91C62563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15557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E2ED-3DFE-41A8-B473-B114DF2125DA}" type="datetimeFigureOut">
              <a:rPr lang="tr-TR"/>
              <a:pPr>
                <a:defRPr/>
              </a:pPr>
              <a:t>29.11.2022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C55D6-1AEF-4998-8F68-7AC5FB5DB4E0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00684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911F-54FA-4D4D-ABB6-D40DA3FDC46A}" type="datetimeFigureOut">
              <a:rPr lang="tr-TR"/>
              <a:pPr>
                <a:defRPr/>
              </a:pPr>
              <a:t>29.11.2022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5D635-F1D8-4AE5-A381-0664EEF55CDB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55022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BCCC-E50C-4A5E-B55D-C69538992FCF}" type="datetimeFigureOut">
              <a:rPr lang="tr-TR"/>
              <a:pPr>
                <a:defRPr/>
              </a:pPr>
              <a:t>29.11.2022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011E-8B28-4BF6-A4A2-1ED1B8AF16B5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03893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3235-7F78-425B-B116-ADBF7453E5E5}" type="datetimeFigureOut">
              <a:rPr lang="tr-TR"/>
              <a:pPr>
                <a:defRPr/>
              </a:pPr>
              <a:t>29.11.2022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32EDB-E287-4B4F-B5CA-A3F883935F6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03696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B8A8-1FF5-41CA-8FCA-A83B2F515DE7}" type="datetimeFigureOut">
              <a:rPr lang="tr-TR"/>
              <a:pPr>
                <a:defRPr/>
              </a:pPr>
              <a:t>29.11.2022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14A09-1F7E-43B8-9E7F-97611A177FFC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07765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1B8A-21DD-4DF9-AB3E-AA08BC339A3D}" type="datetimeFigureOut">
              <a:rPr lang="tr-TR"/>
              <a:pPr>
                <a:defRPr/>
              </a:pPr>
              <a:t>29.11.2022</a:t>
            </a:fld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CAD9A-70BF-4D87-B557-B1788B3E98B6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84821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ABB4-79C5-4A99-913A-7B7348A583BE}" type="datetimeFigureOut">
              <a:rPr lang="tr-TR"/>
              <a:pPr>
                <a:defRPr/>
              </a:pPr>
              <a:t>29.11.2022</a:t>
            </a:fld>
            <a:endParaRPr lang="tr-TR" dirty="0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0451-A93C-4BB7-8CE7-08C7FAF8FF82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3209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6842-873E-4E9F-90DA-B0EF8D36CA75}" type="datetimeFigureOut">
              <a:rPr lang="tr-TR"/>
              <a:pPr>
                <a:defRPr/>
              </a:pPr>
              <a:t>29.11.2022</a:t>
            </a:fld>
            <a:endParaRPr lang="tr-TR" dirty="0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401E5-91FC-41D5-BEA9-5077269131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34603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600CF-2D38-48ED-B6B9-0D6F327C1DA6}" type="datetimeFigureOut">
              <a:rPr lang="tr-TR"/>
              <a:pPr>
                <a:defRPr/>
              </a:pPr>
              <a:t>29.11.2022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5382F-181F-4DF9-B68C-DBA6C6FD97A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89594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A3D6-18B6-4931-98C8-DCF23A9AAC62}" type="datetimeFigureOut">
              <a:rPr lang="tr-TR"/>
              <a:pPr>
                <a:defRPr/>
              </a:pPr>
              <a:t>29.11.2022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227AF-2B91-4DC3-87B8-6A09481A29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88730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EC1DD-7043-46CD-8E52-E4254A001867}" type="datetimeFigureOut">
              <a:rPr lang="tr-TR"/>
              <a:pPr>
                <a:defRPr/>
              </a:pPr>
              <a:t>29.11.2022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0C12CB-9236-474C-8B03-CDDC4EDDAFCC}" type="slidenum">
              <a:rPr lang="tr-TR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50" y="6288732"/>
            <a:ext cx="5143500" cy="5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18226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Teknolojiden Yararlanmak Ama Bağımlı Olmamak İçin…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971600" y="2060848"/>
            <a:ext cx="4680520" cy="2893412"/>
          </a:xfrm>
          <a:prstGeom prst="wedgeEllipseCallout">
            <a:avLst>
              <a:gd name="adj1" fmla="val 66938"/>
              <a:gd name="adj2" fmla="val 391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Teknoloji kullanımınızı </a:t>
            </a:r>
            <a:r>
              <a:rPr lang="tr-TR" sz="2400" dirty="0" smtClean="0"/>
              <a:t>sınırlayın.</a:t>
            </a:r>
          </a:p>
          <a:p>
            <a:pPr algn="ctr"/>
            <a:endParaRPr lang="tr-TR" sz="2400" i="1" dirty="0" smtClean="0"/>
          </a:p>
          <a:p>
            <a:pPr algn="ctr"/>
            <a:r>
              <a:rPr lang="tr-TR" sz="2400" i="1" dirty="0" smtClean="0"/>
              <a:t>Böylece </a:t>
            </a:r>
            <a:r>
              <a:rPr lang="tr-TR" sz="2400" i="1" dirty="0"/>
              <a:t>kendinize sınır çizmiş olursunuz.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3933056"/>
            <a:ext cx="174307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982110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581128"/>
            <a:ext cx="2314575" cy="2171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Teknolojiden Yararlanmak Ama Bağımlı Olmamak İçin…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2771800" y="2060848"/>
            <a:ext cx="6120680" cy="3783693"/>
          </a:xfrm>
          <a:prstGeom prst="wedgeEllipseCallout">
            <a:avLst>
              <a:gd name="adj1" fmla="val -63187"/>
              <a:gd name="adj2" fmla="val 3353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Teknolojiden yararlanma ve kendinizle teknoloji kullanımınız arasına sınır koyma konusunda ailenizden yardım isteyin. </a:t>
            </a:r>
            <a:endParaRPr lang="tr-TR" sz="2400" dirty="0" smtClean="0"/>
          </a:p>
          <a:p>
            <a:pPr algn="ctr"/>
            <a:endParaRPr lang="tr-TR" sz="2400" dirty="0"/>
          </a:p>
          <a:p>
            <a:pPr algn="ctr"/>
            <a:r>
              <a:rPr lang="tr-TR" sz="2400" i="1" dirty="0" smtClean="0"/>
              <a:t>Böylece </a:t>
            </a:r>
            <a:r>
              <a:rPr lang="tr-TR" sz="2400" i="1" dirty="0"/>
              <a:t>büyüklerinizin tecrübelerinden yararlanmış olursunuz.</a:t>
            </a:r>
          </a:p>
        </p:txBody>
      </p:sp>
    </p:spTree>
    <p:extLst>
      <p:ext uri="{BB962C8B-B14F-4D97-AF65-F5344CB8AC3E}">
        <p14:creationId xmlns:p14="http://schemas.microsoft.com/office/powerpoint/2010/main" xmlns="" val="130238960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Teknolojiden Yararlanmak Ama Bağımlı Olmamak İçin…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432048" y="2060848"/>
            <a:ext cx="5580112" cy="3383067"/>
          </a:xfrm>
          <a:prstGeom prst="wedgeEllipseCallout">
            <a:avLst>
              <a:gd name="adj1" fmla="val 50916"/>
              <a:gd name="adj2" fmla="val 4684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Zaten sınırlı zamanlarda yaptığınız teknolojiyle ilişkili işlerinizin ve çalışmalarınızın hemen ardına bir arkadaş buluşması veya zorunlu bir iş </a:t>
            </a:r>
            <a:r>
              <a:rPr lang="tr-TR" sz="2400" dirty="0" smtClean="0"/>
              <a:t>planlayın.</a:t>
            </a:r>
          </a:p>
          <a:p>
            <a:pPr algn="ctr"/>
            <a:endParaRPr lang="tr-TR" sz="1000" dirty="0" smtClean="0"/>
          </a:p>
          <a:p>
            <a:pPr algn="ctr"/>
            <a:r>
              <a:rPr lang="tr-TR" sz="2400" i="1" dirty="0" smtClean="0"/>
              <a:t> Böylece </a:t>
            </a:r>
            <a:r>
              <a:rPr lang="tr-TR" sz="2400" i="1" dirty="0"/>
              <a:t>ölçüyü kaçırmazsınız.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4725144"/>
            <a:ext cx="1933575" cy="195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641178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Teknolojiden Yararlanmak Ama Bağımlı Olmamak İçin…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377" y="4005064"/>
            <a:ext cx="1933575" cy="2733675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275856" y="1916831"/>
            <a:ext cx="5400600" cy="3338553"/>
          </a:xfrm>
          <a:prstGeom prst="wedgeEllipseCallout">
            <a:avLst>
              <a:gd name="adj1" fmla="val -67990"/>
              <a:gd name="adj2" fmla="val 2985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Teknoloji kullanımı ile ilgili kendinize hedefler belirleyin. </a:t>
            </a:r>
            <a:endParaRPr lang="tr-TR" sz="2400" dirty="0" smtClean="0"/>
          </a:p>
          <a:p>
            <a:pPr algn="ctr"/>
            <a:endParaRPr lang="tr-TR" sz="2400" dirty="0"/>
          </a:p>
          <a:p>
            <a:pPr algn="ctr"/>
            <a:r>
              <a:rPr lang="tr-TR" sz="2400" i="1" dirty="0" smtClean="0"/>
              <a:t>Böylece </a:t>
            </a:r>
            <a:r>
              <a:rPr lang="tr-TR" sz="2400" i="1" dirty="0"/>
              <a:t>amaçsız ve boşu boşuna bir kullanıma kendinizi kaptırmamış olursunuz. </a:t>
            </a:r>
          </a:p>
        </p:txBody>
      </p:sp>
    </p:spTree>
    <p:extLst>
      <p:ext uri="{BB962C8B-B14F-4D97-AF65-F5344CB8AC3E}">
        <p14:creationId xmlns:p14="http://schemas.microsoft.com/office/powerpoint/2010/main" xmlns="" val="874394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Teknolojiden Yararlanmak Ama Bağımlı Olmamak İçin…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23528" y="1628800"/>
            <a:ext cx="6012160" cy="3933146"/>
          </a:xfrm>
          <a:prstGeom prst="wedgeEllipseCallout">
            <a:avLst>
              <a:gd name="adj1" fmla="val 60567"/>
              <a:gd name="adj2" fmla="val 410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Odanıza, evin çeşitli yerlerine, bilgisayar ekranının yanı başına teknoloji bağımlılığının size neler kaybettireceğini hatırlatan sözler ve görseller asın. </a:t>
            </a:r>
            <a:endParaRPr lang="tr-TR" sz="2400" dirty="0" smtClean="0"/>
          </a:p>
          <a:p>
            <a:pPr algn="ctr"/>
            <a:endParaRPr lang="tr-TR" sz="2400" dirty="0"/>
          </a:p>
          <a:p>
            <a:pPr algn="ctr"/>
            <a:r>
              <a:rPr lang="tr-TR" sz="2400" i="1" dirty="0" smtClean="0"/>
              <a:t>Böylece </a:t>
            </a:r>
            <a:r>
              <a:rPr lang="tr-TR" sz="2400" i="1" dirty="0"/>
              <a:t>aklınızı sürekli devrede tutarsınız.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4725144"/>
            <a:ext cx="1509756" cy="195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14069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Teknolojiden Yararlanmak Ama Bağımlı Olmamak İçin…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377" y="4017392"/>
            <a:ext cx="1933575" cy="270901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005276" y="1584087"/>
            <a:ext cx="6103228" cy="3933145"/>
          </a:xfrm>
          <a:prstGeom prst="wedgeEllipseCallout">
            <a:avLst>
              <a:gd name="adj1" fmla="val -63811"/>
              <a:gd name="adj2" fmla="val 3060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Yapmak istediklerinizi listeleyin, listenizdekilerinden birini yaptıktan sonra listenizin en sonuna yeni bir isteğinizi </a:t>
            </a:r>
            <a:r>
              <a:rPr lang="tr-TR" sz="2400" dirty="0" smtClean="0"/>
              <a:t>yazın.</a:t>
            </a:r>
          </a:p>
          <a:p>
            <a:pPr algn="ctr"/>
            <a:endParaRPr lang="tr-TR" sz="2400" dirty="0"/>
          </a:p>
          <a:p>
            <a:pPr algn="ctr"/>
            <a:r>
              <a:rPr lang="tr-TR" sz="2400" i="1" dirty="0" smtClean="0"/>
              <a:t>Böylece </a:t>
            </a:r>
            <a:r>
              <a:rPr lang="tr-TR" sz="2400" i="1" dirty="0"/>
              <a:t>hayatınızda teknoloji dışında da önem verdiğiniz şeyler olduğunu sürekli hatırlarsınız.</a:t>
            </a:r>
          </a:p>
        </p:txBody>
      </p:sp>
    </p:spTree>
    <p:extLst>
      <p:ext uri="{BB962C8B-B14F-4D97-AF65-F5344CB8AC3E}">
        <p14:creationId xmlns:p14="http://schemas.microsoft.com/office/powerpoint/2010/main" xmlns="" val="17298262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Teknoloji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Testi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1960" y="1082259"/>
            <a:ext cx="468052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Teknolojiyle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aranızdaki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mesafeyi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ölçmek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misiniz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  <a:r>
              <a:rPr lang="en-US" sz="2000" dirty="0" err="1">
                <a:solidFill>
                  <a:schemeClr val="bg1"/>
                </a:solidFill>
              </a:rPr>
              <a:t>Haydi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 smtClean="0">
                <a:solidFill>
                  <a:schemeClr val="bg1"/>
                </a:solidFill>
              </a:rPr>
              <a:t>o </a:t>
            </a:r>
            <a:r>
              <a:rPr lang="en-US" sz="2000" dirty="0" smtClean="0">
                <a:solidFill>
                  <a:schemeClr val="bg1"/>
                </a:solidFill>
              </a:rPr>
              <a:t>zaman </a:t>
            </a:r>
            <a:r>
              <a:rPr lang="en-US" sz="2000" dirty="0" err="1">
                <a:solidFill>
                  <a:schemeClr val="bg1"/>
                </a:solidFill>
              </a:rPr>
              <a:t>aşağıdaki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maddeler</a:t>
            </a:r>
            <a:r>
              <a:rPr lang="tr-TR" sz="2000" dirty="0" smtClean="0">
                <a:solidFill>
                  <a:schemeClr val="bg1"/>
                </a:solidFill>
              </a:rPr>
              <a:t> iç</a:t>
            </a:r>
            <a:r>
              <a:rPr lang="en-US" sz="2000" dirty="0" smtClean="0">
                <a:solidFill>
                  <a:schemeClr val="bg1"/>
                </a:solidFill>
              </a:rPr>
              <a:t>in </a:t>
            </a:r>
            <a:r>
              <a:rPr lang="en-US" sz="2000" dirty="0">
                <a:solidFill>
                  <a:schemeClr val="bg1"/>
                </a:solidFill>
              </a:rPr>
              <a:t>“her zaman”, “</a:t>
            </a:r>
            <a:r>
              <a:rPr lang="en-US" sz="2000" dirty="0" err="1">
                <a:solidFill>
                  <a:schemeClr val="bg1"/>
                </a:solidFill>
              </a:rPr>
              <a:t>bazen</a:t>
            </a:r>
            <a:r>
              <a:rPr lang="en-US" sz="2000" dirty="0" smtClean="0">
                <a:solidFill>
                  <a:schemeClr val="bg1"/>
                </a:solidFill>
              </a:rPr>
              <a:t>”,</a:t>
            </a:r>
            <a:r>
              <a:rPr lang="tr-TR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hiçbir</a:t>
            </a:r>
            <a:r>
              <a:rPr lang="en-US" sz="2000" dirty="0">
                <a:solidFill>
                  <a:schemeClr val="bg1"/>
                </a:solidFill>
              </a:rPr>
              <a:t> zaman” </a:t>
            </a:r>
            <a:r>
              <a:rPr lang="en-US" sz="2000" dirty="0" err="1">
                <a:solidFill>
                  <a:schemeClr val="bg1"/>
                </a:solidFill>
              </a:rPr>
              <a:t>ifadelerinden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uygun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 smtClean="0">
                <a:solidFill>
                  <a:schemeClr val="bg1"/>
                </a:solidFill>
              </a:rPr>
              <a:t>seç</a:t>
            </a:r>
            <a:r>
              <a:rPr lang="en-US" sz="2000" dirty="0" smtClean="0">
                <a:solidFill>
                  <a:schemeClr val="bg1"/>
                </a:solidFill>
              </a:rPr>
              <a:t>in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363471221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1349364"/>
              </p:ext>
            </p:extLst>
          </p:nvPr>
        </p:nvGraphicFramePr>
        <p:xfrm>
          <a:off x="7452320" y="3573016"/>
          <a:ext cx="144016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Her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Bazen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Hiçbir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365221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Teknoloji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Testi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275125691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452320" y="3573016"/>
          <a:ext cx="144016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Her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Bazen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Hiçbir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11960" y="1082259"/>
            <a:ext cx="468052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Teknolojiyle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aranızdaki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mesafeyi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ölçmek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misiniz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  <a:r>
              <a:rPr lang="en-US" sz="2000" dirty="0" err="1">
                <a:solidFill>
                  <a:schemeClr val="bg1"/>
                </a:solidFill>
              </a:rPr>
              <a:t>Haydi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zaman </a:t>
            </a:r>
            <a:r>
              <a:rPr lang="en-US" sz="2000" dirty="0" err="1">
                <a:solidFill>
                  <a:schemeClr val="bg1"/>
                </a:solidFill>
              </a:rPr>
              <a:t>aşağıdaki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maddeler</a:t>
            </a:r>
            <a:r>
              <a:rPr lang="tr-TR" sz="2000" dirty="0">
                <a:solidFill>
                  <a:schemeClr val="bg1"/>
                </a:solidFill>
              </a:rPr>
              <a:t> iç</a:t>
            </a:r>
            <a:r>
              <a:rPr lang="en-US" sz="2000" dirty="0">
                <a:solidFill>
                  <a:schemeClr val="bg1"/>
                </a:solidFill>
              </a:rPr>
              <a:t>in “her zaman”, “</a:t>
            </a:r>
            <a:r>
              <a:rPr lang="en-US" sz="2000" dirty="0" err="1">
                <a:solidFill>
                  <a:schemeClr val="bg1"/>
                </a:solidFill>
              </a:rPr>
              <a:t>bazen</a:t>
            </a:r>
            <a:r>
              <a:rPr lang="en-US" sz="2000" dirty="0">
                <a:solidFill>
                  <a:schemeClr val="bg1"/>
                </a:solidFill>
              </a:rPr>
              <a:t>”,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hiçbir</a:t>
            </a:r>
            <a:r>
              <a:rPr lang="en-US" sz="2000" dirty="0">
                <a:solidFill>
                  <a:schemeClr val="bg1"/>
                </a:solidFill>
              </a:rPr>
              <a:t> zaman” </a:t>
            </a:r>
            <a:r>
              <a:rPr lang="en-US" sz="2000" dirty="0" err="1">
                <a:solidFill>
                  <a:schemeClr val="bg1"/>
                </a:solidFill>
              </a:rPr>
              <a:t>ifadelerinden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uygun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seç</a:t>
            </a:r>
            <a:r>
              <a:rPr lang="en-US" sz="2000" dirty="0">
                <a:solidFill>
                  <a:schemeClr val="bg1"/>
                </a:solidFill>
              </a:rPr>
              <a:t>in.</a:t>
            </a:r>
          </a:p>
        </p:txBody>
      </p:sp>
    </p:spTree>
    <p:extLst>
      <p:ext uri="{BB962C8B-B14F-4D97-AF65-F5344CB8AC3E}">
        <p14:creationId xmlns:p14="http://schemas.microsoft.com/office/powerpoint/2010/main" xmlns="" val="5784255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1082259"/>
            <a:ext cx="468052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Teknolojiyle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aranızdaki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mesafeyi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ölçmek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misiniz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  <a:r>
              <a:rPr lang="en-US" sz="2000" dirty="0" err="1">
                <a:solidFill>
                  <a:schemeClr val="bg1"/>
                </a:solidFill>
              </a:rPr>
              <a:t>Haydi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zaman </a:t>
            </a:r>
            <a:r>
              <a:rPr lang="en-US" sz="2000" dirty="0" err="1">
                <a:solidFill>
                  <a:schemeClr val="bg1"/>
                </a:solidFill>
              </a:rPr>
              <a:t>aşağıdaki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maddeler</a:t>
            </a:r>
            <a:r>
              <a:rPr lang="tr-TR" sz="2000" dirty="0">
                <a:solidFill>
                  <a:schemeClr val="bg1"/>
                </a:solidFill>
              </a:rPr>
              <a:t> iç</a:t>
            </a:r>
            <a:r>
              <a:rPr lang="en-US" sz="2000" dirty="0">
                <a:solidFill>
                  <a:schemeClr val="bg1"/>
                </a:solidFill>
              </a:rPr>
              <a:t>in “her zaman”, “</a:t>
            </a:r>
            <a:r>
              <a:rPr lang="en-US" sz="2000" dirty="0" err="1">
                <a:solidFill>
                  <a:schemeClr val="bg1"/>
                </a:solidFill>
              </a:rPr>
              <a:t>bazen</a:t>
            </a:r>
            <a:r>
              <a:rPr lang="en-US" sz="2000" dirty="0">
                <a:solidFill>
                  <a:schemeClr val="bg1"/>
                </a:solidFill>
              </a:rPr>
              <a:t>”,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hiçbir</a:t>
            </a:r>
            <a:r>
              <a:rPr lang="en-US" sz="2000" dirty="0">
                <a:solidFill>
                  <a:schemeClr val="bg1"/>
                </a:solidFill>
              </a:rPr>
              <a:t> zaman” </a:t>
            </a:r>
            <a:r>
              <a:rPr lang="en-US" sz="2000" dirty="0" err="1">
                <a:solidFill>
                  <a:schemeClr val="bg1"/>
                </a:solidFill>
              </a:rPr>
              <a:t>ifadelerinden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uygun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seç</a:t>
            </a:r>
            <a:r>
              <a:rPr lang="en-US" sz="2000" dirty="0">
                <a:solidFill>
                  <a:schemeClr val="bg1"/>
                </a:solidFill>
              </a:rPr>
              <a:t>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Teknoloji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Testi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215278299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452320" y="3573016"/>
          <a:ext cx="144016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Her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Bazen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Hiçbir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797899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1082259"/>
            <a:ext cx="468052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Teknolojiyle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aranızdaki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mesafeyi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ölçmek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misiniz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  <a:r>
              <a:rPr lang="en-US" sz="2000" dirty="0" err="1">
                <a:solidFill>
                  <a:schemeClr val="bg1"/>
                </a:solidFill>
              </a:rPr>
              <a:t>Haydi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zaman </a:t>
            </a:r>
            <a:r>
              <a:rPr lang="en-US" sz="2000" dirty="0" err="1">
                <a:solidFill>
                  <a:schemeClr val="bg1"/>
                </a:solidFill>
              </a:rPr>
              <a:t>aşağıdaki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maddeler</a:t>
            </a:r>
            <a:r>
              <a:rPr lang="tr-TR" sz="2000" dirty="0">
                <a:solidFill>
                  <a:schemeClr val="bg1"/>
                </a:solidFill>
              </a:rPr>
              <a:t> iç</a:t>
            </a:r>
            <a:r>
              <a:rPr lang="en-US" sz="2000" dirty="0">
                <a:solidFill>
                  <a:schemeClr val="bg1"/>
                </a:solidFill>
              </a:rPr>
              <a:t>in “her zaman”, “</a:t>
            </a:r>
            <a:r>
              <a:rPr lang="en-US" sz="2000" dirty="0" err="1">
                <a:solidFill>
                  <a:schemeClr val="bg1"/>
                </a:solidFill>
              </a:rPr>
              <a:t>bazen</a:t>
            </a:r>
            <a:r>
              <a:rPr lang="en-US" sz="2000" dirty="0">
                <a:solidFill>
                  <a:schemeClr val="bg1"/>
                </a:solidFill>
              </a:rPr>
              <a:t>”,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hiçbir</a:t>
            </a:r>
            <a:r>
              <a:rPr lang="en-US" sz="2000" dirty="0">
                <a:solidFill>
                  <a:schemeClr val="bg1"/>
                </a:solidFill>
              </a:rPr>
              <a:t> zaman” </a:t>
            </a:r>
            <a:r>
              <a:rPr lang="en-US" sz="2000" dirty="0" err="1">
                <a:solidFill>
                  <a:schemeClr val="bg1"/>
                </a:solidFill>
              </a:rPr>
              <a:t>ifadelerinden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uygun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seç</a:t>
            </a:r>
            <a:r>
              <a:rPr lang="en-US" sz="2000" dirty="0">
                <a:solidFill>
                  <a:schemeClr val="bg1"/>
                </a:solidFill>
              </a:rPr>
              <a:t>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Teknoloji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Testi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443226054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452320" y="3573016"/>
          <a:ext cx="144016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Her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Bazen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Hiçbir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7606865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3335" y="188640"/>
            <a:ext cx="78331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FF0000"/>
                </a:solidFill>
                <a:latin typeface="+mn-lt"/>
              </a:rPr>
              <a:t>Teknoloji</a:t>
            </a:r>
            <a:r>
              <a:rPr lang="tr-TR" sz="4200" dirty="0" smtClean="0">
                <a:solidFill>
                  <a:srgbClr val="FF0000"/>
                </a:solidFill>
                <a:latin typeface="+mn-lt"/>
              </a:rPr>
              <a:t>ye</a:t>
            </a:r>
            <a:r>
              <a:rPr lang="en-US" sz="4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4200" dirty="0" err="1">
                <a:solidFill>
                  <a:srgbClr val="FF0000"/>
                </a:solidFill>
                <a:latin typeface="+mn-lt"/>
              </a:rPr>
              <a:t>b</a:t>
            </a:r>
            <a:r>
              <a:rPr lang="en-US" sz="4200" dirty="0" err="1" smtClean="0">
                <a:solidFill>
                  <a:srgbClr val="FF0000"/>
                </a:solidFill>
                <a:latin typeface="+mn-lt"/>
              </a:rPr>
              <a:t>ağımlı</a:t>
            </a:r>
            <a:r>
              <a:rPr lang="tr-TR" sz="4200" dirty="0" smtClean="0">
                <a:solidFill>
                  <a:srgbClr val="FF0000"/>
                </a:solidFill>
                <a:latin typeface="+mn-lt"/>
              </a:rPr>
              <a:t> olan </a:t>
            </a:r>
            <a:r>
              <a:rPr lang="tr-TR" sz="4200" dirty="0">
                <a:solidFill>
                  <a:srgbClr val="FF0000"/>
                </a:solidFill>
                <a:latin typeface="+mn-lt"/>
              </a:rPr>
              <a:t>b</a:t>
            </a:r>
            <a:r>
              <a:rPr lang="tr-TR" sz="4200" dirty="0" smtClean="0">
                <a:solidFill>
                  <a:srgbClr val="FF0000"/>
                </a:solidFill>
                <a:latin typeface="+mn-lt"/>
              </a:rPr>
              <a:t>ir </a:t>
            </a:r>
            <a:r>
              <a:rPr lang="tr-TR" sz="4200" dirty="0">
                <a:solidFill>
                  <a:srgbClr val="FF0000"/>
                </a:solidFill>
                <a:latin typeface="+mn-lt"/>
              </a:rPr>
              <a:t>k</a:t>
            </a:r>
            <a:r>
              <a:rPr lang="tr-TR" sz="4200" dirty="0" smtClean="0">
                <a:solidFill>
                  <a:srgbClr val="FF0000"/>
                </a:solidFill>
                <a:latin typeface="+mn-lt"/>
              </a:rPr>
              <a:t>işinin </a:t>
            </a:r>
            <a:r>
              <a:rPr lang="tr-TR" sz="4200" dirty="0">
                <a:solidFill>
                  <a:srgbClr val="FF0000"/>
                </a:solidFill>
                <a:latin typeface="+mn-lt"/>
              </a:rPr>
              <a:t>h</a:t>
            </a:r>
            <a:r>
              <a:rPr lang="tr-TR" sz="4200" dirty="0" smtClean="0">
                <a:solidFill>
                  <a:srgbClr val="FF0000"/>
                </a:solidFill>
                <a:latin typeface="+mn-lt"/>
              </a:rPr>
              <a:t>ayatında </a:t>
            </a:r>
            <a:r>
              <a:rPr lang="tr-TR" sz="4200" dirty="0">
                <a:solidFill>
                  <a:srgbClr val="FF0000"/>
                </a:solidFill>
                <a:latin typeface="+mn-lt"/>
              </a:rPr>
              <a:t>n</a:t>
            </a:r>
            <a:r>
              <a:rPr lang="tr-TR" sz="4200" dirty="0" smtClean="0">
                <a:solidFill>
                  <a:srgbClr val="FF0000"/>
                </a:solidFill>
                <a:latin typeface="+mn-lt"/>
              </a:rPr>
              <a:t>eler </a:t>
            </a:r>
            <a:r>
              <a:rPr lang="tr-TR" sz="4200" dirty="0">
                <a:solidFill>
                  <a:srgbClr val="FF0000"/>
                </a:solidFill>
                <a:latin typeface="+mn-lt"/>
              </a:rPr>
              <a:t>d</a:t>
            </a:r>
            <a:r>
              <a:rPr lang="tr-TR" sz="4200" dirty="0" smtClean="0">
                <a:solidFill>
                  <a:srgbClr val="FF0000"/>
                </a:solidFill>
                <a:latin typeface="+mn-lt"/>
              </a:rPr>
              <a:t>eğişir? Bu kişi neler yapar, neler yapmaz?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86509"/>
            <a:ext cx="921524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80574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20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701"/>
                            </p:stCondLst>
                            <p:childTnLst>
                              <p:par>
                                <p:cTn id="1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1082259"/>
            <a:ext cx="468052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Teknolojiyle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aranızdaki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mesafeyi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ölçmek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misiniz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  <a:r>
              <a:rPr lang="en-US" sz="2000" dirty="0" err="1">
                <a:solidFill>
                  <a:schemeClr val="bg1"/>
                </a:solidFill>
              </a:rPr>
              <a:t>Haydi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zaman </a:t>
            </a:r>
            <a:r>
              <a:rPr lang="en-US" sz="2000" dirty="0" err="1">
                <a:solidFill>
                  <a:schemeClr val="bg1"/>
                </a:solidFill>
              </a:rPr>
              <a:t>aşağıdaki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maddeler</a:t>
            </a:r>
            <a:r>
              <a:rPr lang="tr-TR" sz="2000" dirty="0">
                <a:solidFill>
                  <a:schemeClr val="bg1"/>
                </a:solidFill>
              </a:rPr>
              <a:t> iç</a:t>
            </a:r>
            <a:r>
              <a:rPr lang="en-US" sz="2000" dirty="0">
                <a:solidFill>
                  <a:schemeClr val="bg1"/>
                </a:solidFill>
              </a:rPr>
              <a:t>in “her zaman”, “</a:t>
            </a:r>
            <a:r>
              <a:rPr lang="en-US" sz="2000" dirty="0" err="1">
                <a:solidFill>
                  <a:schemeClr val="bg1"/>
                </a:solidFill>
              </a:rPr>
              <a:t>bazen</a:t>
            </a:r>
            <a:r>
              <a:rPr lang="en-US" sz="2000" dirty="0">
                <a:solidFill>
                  <a:schemeClr val="bg1"/>
                </a:solidFill>
              </a:rPr>
              <a:t>”,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hiçbir</a:t>
            </a:r>
            <a:r>
              <a:rPr lang="en-US" sz="2000" dirty="0">
                <a:solidFill>
                  <a:schemeClr val="bg1"/>
                </a:solidFill>
              </a:rPr>
              <a:t> zaman” </a:t>
            </a:r>
            <a:r>
              <a:rPr lang="en-US" sz="2000" dirty="0" err="1">
                <a:solidFill>
                  <a:schemeClr val="bg1"/>
                </a:solidFill>
              </a:rPr>
              <a:t>ifadelerinden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uygun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seç</a:t>
            </a:r>
            <a:r>
              <a:rPr lang="en-US" sz="2000" dirty="0">
                <a:solidFill>
                  <a:schemeClr val="bg1"/>
                </a:solidFill>
              </a:rPr>
              <a:t>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Teknoloji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Testi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761434266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452320" y="3573016"/>
          <a:ext cx="144016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Her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Bazen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Hiçbir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331872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1082259"/>
            <a:ext cx="468052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Teknolojiyle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aranızdaki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mesafeyi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ölçmek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misiniz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  <a:r>
              <a:rPr lang="en-US" sz="2000" dirty="0" err="1">
                <a:solidFill>
                  <a:schemeClr val="bg1"/>
                </a:solidFill>
              </a:rPr>
              <a:t>Haydi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zaman </a:t>
            </a:r>
            <a:r>
              <a:rPr lang="en-US" sz="2000" dirty="0" err="1">
                <a:solidFill>
                  <a:schemeClr val="bg1"/>
                </a:solidFill>
              </a:rPr>
              <a:t>aşağıdaki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maddeler</a:t>
            </a:r>
            <a:r>
              <a:rPr lang="tr-TR" sz="2000" dirty="0">
                <a:solidFill>
                  <a:schemeClr val="bg1"/>
                </a:solidFill>
              </a:rPr>
              <a:t> iç</a:t>
            </a:r>
            <a:r>
              <a:rPr lang="en-US" sz="2000" dirty="0">
                <a:solidFill>
                  <a:schemeClr val="bg1"/>
                </a:solidFill>
              </a:rPr>
              <a:t>in “her zaman”, “</a:t>
            </a:r>
            <a:r>
              <a:rPr lang="en-US" sz="2000" dirty="0" err="1">
                <a:solidFill>
                  <a:schemeClr val="bg1"/>
                </a:solidFill>
              </a:rPr>
              <a:t>bazen</a:t>
            </a:r>
            <a:r>
              <a:rPr lang="en-US" sz="2000" dirty="0">
                <a:solidFill>
                  <a:schemeClr val="bg1"/>
                </a:solidFill>
              </a:rPr>
              <a:t>”,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hiçbir</a:t>
            </a:r>
            <a:r>
              <a:rPr lang="en-US" sz="2000" dirty="0">
                <a:solidFill>
                  <a:schemeClr val="bg1"/>
                </a:solidFill>
              </a:rPr>
              <a:t> zaman” </a:t>
            </a:r>
            <a:r>
              <a:rPr lang="en-US" sz="2000" dirty="0" err="1">
                <a:solidFill>
                  <a:schemeClr val="bg1"/>
                </a:solidFill>
              </a:rPr>
              <a:t>ifadelerinden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uygun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seç</a:t>
            </a:r>
            <a:r>
              <a:rPr lang="en-US" sz="2000" dirty="0">
                <a:solidFill>
                  <a:schemeClr val="bg1"/>
                </a:solidFill>
              </a:rPr>
              <a:t>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Teknoloji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Testi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430275386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452320" y="3573016"/>
          <a:ext cx="144016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Her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Bazen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Hiçbir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882821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1082259"/>
            <a:ext cx="468052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Teknolojiyle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aranızdaki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mesafeyi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ölçmek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misiniz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  <a:r>
              <a:rPr lang="en-US" sz="2000" dirty="0" err="1">
                <a:solidFill>
                  <a:schemeClr val="bg1"/>
                </a:solidFill>
              </a:rPr>
              <a:t>Haydi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zaman </a:t>
            </a:r>
            <a:r>
              <a:rPr lang="en-US" sz="2000" dirty="0" err="1">
                <a:solidFill>
                  <a:schemeClr val="bg1"/>
                </a:solidFill>
              </a:rPr>
              <a:t>aşağıdaki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maddeler</a:t>
            </a:r>
            <a:r>
              <a:rPr lang="tr-TR" sz="2000" dirty="0">
                <a:solidFill>
                  <a:schemeClr val="bg1"/>
                </a:solidFill>
              </a:rPr>
              <a:t> iç</a:t>
            </a:r>
            <a:r>
              <a:rPr lang="en-US" sz="2000" dirty="0">
                <a:solidFill>
                  <a:schemeClr val="bg1"/>
                </a:solidFill>
              </a:rPr>
              <a:t>in “her zaman”, “</a:t>
            </a:r>
            <a:r>
              <a:rPr lang="en-US" sz="2000" dirty="0" err="1">
                <a:solidFill>
                  <a:schemeClr val="bg1"/>
                </a:solidFill>
              </a:rPr>
              <a:t>bazen</a:t>
            </a:r>
            <a:r>
              <a:rPr lang="en-US" sz="2000" dirty="0">
                <a:solidFill>
                  <a:schemeClr val="bg1"/>
                </a:solidFill>
              </a:rPr>
              <a:t>”,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hiçbir</a:t>
            </a:r>
            <a:r>
              <a:rPr lang="en-US" sz="2000" dirty="0">
                <a:solidFill>
                  <a:schemeClr val="bg1"/>
                </a:solidFill>
              </a:rPr>
              <a:t> zaman” </a:t>
            </a:r>
            <a:r>
              <a:rPr lang="en-US" sz="2000" dirty="0" err="1">
                <a:solidFill>
                  <a:schemeClr val="bg1"/>
                </a:solidFill>
              </a:rPr>
              <a:t>ifadelerinden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uygun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seç</a:t>
            </a:r>
            <a:r>
              <a:rPr lang="en-US" sz="2000" dirty="0">
                <a:solidFill>
                  <a:schemeClr val="bg1"/>
                </a:solidFill>
              </a:rPr>
              <a:t>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Teknoloji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Testi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23745976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452320" y="3573016"/>
          <a:ext cx="144016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Her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Bazen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Hiçbir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306457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1082259"/>
            <a:ext cx="468052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Teknolojiyle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aranızdaki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mesafeyi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ölçmek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misiniz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  <a:r>
              <a:rPr lang="en-US" sz="2000" dirty="0" err="1">
                <a:solidFill>
                  <a:schemeClr val="bg1"/>
                </a:solidFill>
              </a:rPr>
              <a:t>Haydi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zaman </a:t>
            </a:r>
            <a:r>
              <a:rPr lang="en-US" sz="2000" dirty="0" err="1">
                <a:solidFill>
                  <a:schemeClr val="bg1"/>
                </a:solidFill>
              </a:rPr>
              <a:t>aşağıdaki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maddeler</a:t>
            </a:r>
            <a:r>
              <a:rPr lang="tr-TR" sz="2000" dirty="0">
                <a:solidFill>
                  <a:schemeClr val="bg1"/>
                </a:solidFill>
              </a:rPr>
              <a:t> iç</a:t>
            </a:r>
            <a:r>
              <a:rPr lang="en-US" sz="2000" dirty="0">
                <a:solidFill>
                  <a:schemeClr val="bg1"/>
                </a:solidFill>
              </a:rPr>
              <a:t>in “her zaman”, “</a:t>
            </a:r>
            <a:r>
              <a:rPr lang="en-US" sz="2000" dirty="0" err="1">
                <a:solidFill>
                  <a:schemeClr val="bg1"/>
                </a:solidFill>
              </a:rPr>
              <a:t>bazen</a:t>
            </a:r>
            <a:r>
              <a:rPr lang="en-US" sz="2000" dirty="0">
                <a:solidFill>
                  <a:schemeClr val="bg1"/>
                </a:solidFill>
              </a:rPr>
              <a:t>”,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hiçbir</a:t>
            </a:r>
            <a:r>
              <a:rPr lang="en-US" sz="2000" dirty="0">
                <a:solidFill>
                  <a:schemeClr val="bg1"/>
                </a:solidFill>
              </a:rPr>
              <a:t> zaman” </a:t>
            </a:r>
            <a:r>
              <a:rPr lang="en-US" sz="2000" dirty="0" err="1">
                <a:solidFill>
                  <a:schemeClr val="bg1"/>
                </a:solidFill>
              </a:rPr>
              <a:t>ifadelerinden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uygun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seç</a:t>
            </a:r>
            <a:r>
              <a:rPr lang="en-US" sz="2000" dirty="0">
                <a:solidFill>
                  <a:schemeClr val="bg1"/>
                </a:solidFill>
              </a:rPr>
              <a:t>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Teknoloji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Testi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112611061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452320" y="3573016"/>
          <a:ext cx="144016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Her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Bazen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Hiçbir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214420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1082259"/>
            <a:ext cx="468052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Teknolojiyle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aranızdaki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mesafeyi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ölçmek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misiniz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  <a:r>
              <a:rPr lang="en-US" sz="2000" dirty="0" err="1">
                <a:solidFill>
                  <a:schemeClr val="bg1"/>
                </a:solidFill>
              </a:rPr>
              <a:t>Haydi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zaman </a:t>
            </a:r>
            <a:r>
              <a:rPr lang="en-US" sz="2000" dirty="0" err="1">
                <a:solidFill>
                  <a:schemeClr val="bg1"/>
                </a:solidFill>
              </a:rPr>
              <a:t>aşağıdaki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maddeler</a:t>
            </a:r>
            <a:r>
              <a:rPr lang="tr-TR" sz="2000" dirty="0">
                <a:solidFill>
                  <a:schemeClr val="bg1"/>
                </a:solidFill>
              </a:rPr>
              <a:t> iç</a:t>
            </a:r>
            <a:r>
              <a:rPr lang="en-US" sz="2000" dirty="0">
                <a:solidFill>
                  <a:schemeClr val="bg1"/>
                </a:solidFill>
              </a:rPr>
              <a:t>in “her zaman”, “</a:t>
            </a:r>
            <a:r>
              <a:rPr lang="en-US" sz="2000" dirty="0" err="1">
                <a:solidFill>
                  <a:schemeClr val="bg1"/>
                </a:solidFill>
              </a:rPr>
              <a:t>bazen</a:t>
            </a:r>
            <a:r>
              <a:rPr lang="en-US" sz="2000" dirty="0">
                <a:solidFill>
                  <a:schemeClr val="bg1"/>
                </a:solidFill>
              </a:rPr>
              <a:t>”,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hiçbir</a:t>
            </a:r>
            <a:r>
              <a:rPr lang="en-US" sz="2000" dirty="0">
                <a:solidFill>
                  <a:schemeClr val="bg1"/>
                </a:solidFill>
              </a:rPr>
              <a:t> zaman” </a:t>
            </a:r>
            <a:r>
              <a:rPr lang="en-US" sz="2000" dirty="0" err="1">
                <a:solidFill>
                  <a:schemeClr val="bg1"/>
                </a:solidFill>
              </a:rPr>
              <a:t>ifadelerinden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uygun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seç</a:t>
            </a:r>
            <a:r>
              <a:rPr lang="en-US" sz="2000" dirty="0">
                <a:solidFill>
                  <a:schemeClr val="bg1"/>
                </a:solidFill>
              </a:rPr>
              <a:t>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Teknoloji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Testi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923477113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452320" y="3573016"/>
          <a:ext cx="144016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Her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Bazen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Hiçbir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12240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1082259"/>
            <a:ext cx="468052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Teknolojiyle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aranızdaki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mesafeyi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ölçmek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misiniz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  <a:r>
              <a:rPr lang="en-US" sz="2000" dirty="0" err="1">
                <a:solidFill>
                  <a:schemeClr val="bg1"/>
                </a:solidFill>
              </a:rPr>
              <a:t>Haydi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zaman </a:t>
            </a:r>
            <a:r>
              <a:rPr lang="en-US" sz="2000" dirty="0" err="1">
                <a:solidFill>
                  <a:schemeClr val="bg1"/>
                </a:solidFill>
              </a:rPr>
              <a:t>aşağıdaki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maddeler</a:t>
            </a:r>
            <a:r>
              <a:rPr lang="tr-TR" sz="2000" dirty="0">
                <a:solidFill>
                  <a:schemeClr val="bg1"/>
                </a:solidFill>
              </a:rPr>
              <a:t> iç</a:t>
            </a:r>
            <a:r>
              <a:rPr lang="en-US" sz="2000" dirty="0">
                <a:solidFill>
                  <a:schemeClr val="bg1"/>
                </a:solidFill>
              </a:rPr>
              <a:t>in “her zaman”, “</a:t>
            </a:r>
            <a:r>
              <a:rPr lang="en-US" sz="2000" dirty="0" err="1">
                <a:solidFill>
                  <a:schemeClr val="bg1"/>
                </a:solidFill>
              </a:rPr>
              <a:t>bazen</a:t>
            </a:r>
            <a:r>
              <a:rPr lang="en-US" sz="2000" dirty="0">
                <a:solidFill>
                  <a:schemeClr val="bg1"/>
                </a:solidFill>
              </a:rPr>
              <a:t>”,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hiçbir</a:t>
            </a:r>
            <a:r>
              <a:rPr lang="en-US" sz="2000" dirty="0">
                <a:solidFill>
                  <a:schemeClr val="bg1"/>
                </a:solidFill>
              </a:rPr>
              <a:t> zaman” </a:t>
            </a:r>
            <a:r>
              <a:rPr lang="en-US" sz="2000" dirty="0" err="1">
                <a:solidFill>
                  <a:schemeClr val="bg1"/>
                </a:solidFill>
              </a:rPr>
              <a:t>ifadelerinden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uygun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seç</a:t>
            </a:r>
            <a:r>
              <a:rPr lang="en-US" sz="2000" dirty="0">
                <a:solidFill>
                  <a:schemeClr val="bg1"/>
                </a:solidFill>
              </a:rPr>
              <a:t>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Teknoloji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Testi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4239750648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452320" y="3573016"/>
          <a:ext cx="144016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Her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Bazen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Hiçbir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640646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032" y="233353"/>
            <a:ext cx="83884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İşte</a:t>
            </a:r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Sonuç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961727885"/>
              </p:ext>
            </p:extLst>
          </p:nvPr>
        </p:nvGraphicFramePr>
        <p:xfrm>
          <a:off x="1475656" y="1556792"/>
          <a:ext cx="7248128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0112151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056" y="1268760"/>
            <a:ext cx="2537201" cy="966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7588" y="764704"/>
            <a:ext cx="3109694" cy="7687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1825785"/>
            <a:ext cx="2489890" cy="18192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834" y="2276872"/>
            <a:ext cx="4133850" cy="800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4474" y="2996952"/>
            <a:ext cx="3985404" cy="8579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306" y="3812801"/>
            <a:ext cx="1115717" cy="28689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7755" y="4081695"/>
            <a:ext cx="2054165" cy="26000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5700" y="4539292"/>
            <a:ext cx="1343025" cy="2000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0178" y="4116119"/>
            <a:ext cx="27527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22861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090858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173231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9816" y="1196752"/>
            <a:ext cx="8518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latin typeface="+mn-lt"/>
              </a:rPr>
              <a:t>Bir kişinin bir şeye bağımlı olması, onsuz yaşayamaması, onsuz </a:t>
            </a:r>
            <a:r>
              <a:rPr lang="tr-TR" sz="2000" dirty="0" smtClean="0">
                <a:latin typeface="+mn-lt"/>
              </a:rPr>
              <a:t>olduğunda mutsuz </a:t>
            </a:r>
            <a:r>
              <a:rPr lang="tr-TR" sz="2000" dirty="0">
                <a:latin typeface="+mn-lt"/>
              </a:rPr>
              <a:t>olması bağımlılık olarak adlandırılır</a:t>
            </a:r>
            <a:r>
              <a:rPr lang="tr-TR" sz="2000" dirty="0" smtClean="0">
                <a:latin typeface="+mn-lt"/>
              </a:rPr>
              <a:t>. Bir kişi…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683568" y="188640"/>
            <a:ext cx="6918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FF0000"/>
                </a:solidFill>
                <a:latin typeface="+mn-lt"/>
              </a:rPr>
              <a:t>Bağımlı</a:t>
            </a:r>
            <a:r>
              <a:rPr lang="tr-TR" sz="4200" dirty="0" err="1" smtClean="0">
                <a:solidFill>
                  <a:srgbClr val="FF0000"/>
                </a:solidFill>
                <a:latin typeface="+mn-lt"/>
              </a:rPr>
              <a:t>lık</a:t>
            </a:r>
            <a:endParaRPr lang="en-US" sz="4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Dikdörtgen 2"/>
          <p:cNvSpPr/>
          <p:nvPr/>
        </p:nvSpPr>
        <p:spPr>
          <a:xfrm rot="21063236">
            <a:off x="229331" y="2265757"/>
            <a:ext cx="2333683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 smtClean="0"/>
              <a:t>D</a:t>
            </a:r>
            <a:r>
              <a:rPr lang="tr-TR" sz="1600" b="1" dirty="0" smtClean="0">
                <a:latin typeface="+mn-lt"/>
              </a:rPr>
              <a:t>evamlı </a:t>
            </a:r>
            <a:r>
              <a:rPr lang="tr-TR" sz="1600" b="1" dirty="0">
                <a:latin typeface="+mn-lt"/>
              </a:rPr>
              <a:t>bilgisayar oyunu </a:t>
            </a:r>
            <a:r>
              <a:rPr lang="tr-TR" sz="1600" b="1" dirty="0" smtClean="0">
                <a:latin typeface="+mn-lt"/>
              </a:rPr>
              <a:t>oynamak istiyorsa</a:t>
            </a:r>
            <a:r>
              <a:rPr lang="tr-TR" sz="1600" b="1" dirty="0" smtClean="0"/>
              <a:t>…</a:t>
            </a:r>
            <a:endParaRPr lang="tr-TR" sz="1600" b="1" dirty="0" smtClean="0">
              <a:latin typeface="+mn-lt"/>
            </a:endParaRPr>
          </a:p>
        </p:txBody>
      </p:sp>
      <p:sp>
        <p:nvSpPr>
          <p:cNvPr id="6" name="Dikdörtgen 2"/>
          <p:cNvSpPr/>
          <p:nvPr/>
        </p:nvSpPr>
        <p:spPr>
          <a:xfrm rot="456589">
            <a:off x="397510" y="3298855"/>
            <a:ext cx="2491136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 smtClean="0">
                <a:latin typeface="+mn-lt"/>
              </a:rPr>
              <a:t>Bilgisayar</a:t>
            </a:r>
            <a:r>
              <a:rPr lang="tr-TR" sz="1600" b="1" dirty="0">
                <a:latin typeface="+mn-lt"/>
              </a:rPr>
              <a:t>, tablet vb. </a:t>
            </a:r>
            <a:r>
              <a:rPr lang="tr-TR" sz="1600" b="1" dirty="0" smtClean="0">
                <a:latin typeface="+mn-lt"/>
              </a:rPr>
              <a:t>başındayken zamanın </a:t>
            </a:r>
            <a:r>
              <a:rPr lang="tr-TR" sz="1600" b="1" dirty="0">
                <a:latin typeface="+mn-lt"/>
              </a:rPr>
              <a:t>nasıl geçtiğini </a:t>
            </a:r>
            <a:r>
              <a:rPr lang="tr-TR" sz="1600" b="1" dirty="0" smtClean="0">
                <a:latin typeface="+mn-lt"/>
              </a:rPr>
              <a:t>fark etmiyorsa</a:t>
            </a:r>
            <a:r>
              <a:rPr lang="tr-TR" sz="1600" b="1" dirty="0" smtClean="0"/>
              <a:t>…</a:t>
            </a:r>
            <a:endParaRPr lang="tr-TR" sz="1600" b="1" dirty="0" smtClean="0">
              <a:latin typeface="+mn-lt"/>
            </a:endParaRPr>
          </a:p>
        </p:txBody>
      </p:sp>
      <p:sp>
        <p:nvSpPr>
          <p:cNvPr id="9" name="Dikdörtgen 2"/>
          <p:cNvSpPr/>
          <p:nvPr/>
        </p:nvSpPr>
        <p:spPr>
          <a:xfrm rot="21258390">
            <a:off x="222866" y="4542813"/>
            <a:ext cx="2528658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 smtClean="0">
                <a:latin typeface="+mn-lt"/>
              </a:rPr>
              <a:t>Bilgisayar</a:t>
            </a:r>
            <a:r>
              <a:rPr lang="tr-TR" sz="1600" b="1" dirty="0">
                <a:latin typeface="+mn-lt"/>
              </a:rPr>
              <a:t>, tablet </a:t>
            </a:r>
            <a:r>
              <a:rPr lang="tr-TR" sz="1600" b="1" dirty="0" smtClean="0">
                <a:latin typeface="+mn-lt"/>
              </a:rPr>
              <a:t>vb. başında geçirdiği vakti </a:t>
            </a:r>
            <a:r>
              <a:rPr lang="tr-TR" sz="1600" b="1" dirty="0">
                <a:latin typeface="+mn-lt"/>
              </a:rPr>
              <a:t>her geçen </a:t>
            </a:r>
            <a:r>
              <a:rPr lang="tr-TR" sz="1600" b="1" dirty="0" smtClean="0">
                <a:latin typeface="+mn-lt"/>
              </a:rPr>
              <a:t>gün çoğaltıyorsa…</a:t>
            </a:r>
          </a:p>
        </p:txBody>
      </p:sp>
      <p:sp>
        <p:nvSpPr>
          <p:cNvPr id="10" name="Dikdörtgen 2"/>
          <p:cNvSpPr/>
          <p:nvPr/>
        </p:nvSpPr>
        <p:spPr>
          <a:xfrm rot="445206">
            <a:off x="2844924" y="4470355"/>
            <a:ext cx="2945446" cy="10772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 smtClean="0"/>
              <a:t>Kendisine ç</a:t>
            </a:r>
            <a:r>
              <a:rPr lang="tr-TR" sz="1600" b="1" dirty="0" smtClean="0">
                <a:latin typeface="+mn-lt"/>
              </a:rPr>
              <a:t>ok </a:t>
            </a:r>
            <a:r>
              <a:rPr lang="tr-TR" sz="1600" b="1" dirty="0">
                <a:latin typeface="+mn-lt"/>
              </a:rPr>
              <a:t>fazla bilgisayar oyunu </a:t>
            </a:r>
            <a:r>
              <a:rPr lang="tr-TR" sz="1600" b="1" dirty="0" smtClean="0">
                <a:latin typeface="+mn-lt"/>
              </a:rPr>
              <a:t>oynadığı, artık </a:t>
            </a:r>
            <a:r>
              <a:rPr lang="tr-TR" sz="1600" b="1" dirty="0">
                <a:latin typeface="+mn-lt"/>
              </a:rPr>
              <a:t>kapatması </a:t>
            </a:r>
            <a:r>
              <a:rPr lang="tr-TR" sz="1600" b="1" dirty="0" smtClean="0">
                <a:latin typeface="+mn-lt"/>
              </a:rPr>
              <a:t>gerektiği hatırlatıldığında sinirleniyor</a:t>
            </a:r>
            <a:r>
              <a:rPr lang="tr-TR" sz="1600" b="1" dirty="0">
                <a:latin typeface="+mn-lt"/>
              </a:rPr>
              <a:t>, </a:t>
            </a:r>
            <a:r>
              <a:rPr lang="tr-TR" sz="1600" b="1" dirty="0" smtClean="0">
                <a:latin typeface="+mn-lt"/>
              </a:rPr>
              <a:t>hırçınlaşıyorsa…</a:t>
            </a:r>
          </a:p>
        </p:txBody>
      </p:sp>
      <p:sp>
        <p:nvSpPr>
          <p:cNvPr id="11" name="Dikdörtgen 2"/>
          <p:cNvSpPr/>
          <p:nvPr/>
        </p:nvSpPr>
        <p:spPr>
          <a:xfrm rot="276276">
            <a:off x="3142231" y="2153285"/>
            <a:ext cx="2336287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/>
              <a:t>O</a:t>
            </a:r>
            <a:r>
              <a:rPr lang="tr-TR" sz="1600" b="1" dirty="0" smtClean="0">
                <a:latin typeface="+mn-lt"/>
              </a:rPr>
              <a:t>yun oynamadığı zamanlarda aklı </a:t>
            </a:r>
            <a:r>
              <a:rPr lang="tr-TR" sz="1600" b="1" dirty="0">
                <a:latin typeface="+mn-lt"/>
              </a:rPr>
              <a:t>hep </a:t>
            </a:r>
            <a:r>
              <a:rPr lang="tr-TR" sz="1600" b="1" dirty="0" smtClean="0">
                <a:latin typeface="+mn-lt"/>
              </a:rPr>
              <a:t>oyunlarında kalıyorsa…</a:t>
            </a:r>
          </a:p>
        </p:txBody>
      </p:sp>
      <p:sp>
        <p:nvSpPr>
          <p:cNvPr id="12" name="Dikdörtgen 2"/>
          <p:cNvSpPr/>
          <p:nvPr/>
        </p:nvSpPr>
        <p:spPr>
          <a:xfrm rot="21335390">
            <a:off x="3124779" y="3298855"/>
            <a:ext cx="2586514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 smtClean="0">
                <a:latin typeface="+mn-lt"/>
              </a:rPr>
              <a:t>Bilgisayar</a:t>
            </a:r>
            <a:r>
              <a:rPr lang="tr-TR" sz="1600" b="1" dirty="0">
                <a:latin typeface="+mn-lt"/>
              </a:rPr>
              <a:t>, tablet </a:t>
            </a:r>
            <a:r>
              <a:rPr lang="tr-TR" sz="1600" b="1" dirty="0" smtClean="0">
                <a:latin typeface="+mn-lt"/>
              </a:rPr>
              <a:t>vb. başında olmadığı </a:t>
            </a:r>
            <a:r>
              <a:rPr lang="tr-TR" sz="1600" b="1" dirty="0">
                <a:latin typeface="+mn-lt"/>
              </a:rPr>
              <a:t>zamanlarda </a:t>
            </a:r>
            <a:r>
              <a:rPr lang="tr-TR" sz="1600" b="1" dirty="0" smtClean="0">
                <a:latin typeface="+mn-lt"/>
              </a:rPr>
              <a:t>öfkeli, huzursuz, asabi oluyorsa…</a:t>
            </a:r>
          </a:p>
        </p:txBody>
      </p:sp>
      <p:sp>
        <p:nvSpPr>
          <p:cNvPr id="13" name="Dikdörtgen 2"/>
          <p:cNvSpPr/>
          <p:nvPr/>
        </p:nvSpPr>
        <p:spPr>
          <a:xfrm rot="21327134">
            <a:off x="6379060" y="2148033"/>
            <a:ext cx="2769219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 smtClean="0">
                <a:latin typeface="+mn-lt"/>
              </a:rPr>
              <a:t>Bilgisayar</a:t>
            </a:r>
            <a:r>
              <a:rPr lang="tr-TR" sz="1600" b="1" dirty="0">
                <a:latin typeface="+mn-lt"/>
              </a:rPr>
              <a:t>, tablet vb. </a:t>
            </a:r>
            <a:r>
              <a:rPr lang="tr-TR" sz="1600" b="1" dirty="0" smtClean="0">
                <a:latin typeface="+mn-lt"/>
              </a:rPr>
              <a:t>yüzünden arkadaşlarından </a:t>
            </a:r>
            <a:r>
              <a:rPr lang="tr-TR" sz="1600" b="1" dirty="0">
                <a:latin typeface="+mn-lt"/>
              </a:rPr>
              <a:t>uzak </a:t>
            </a:r>
            <a:r>
              <a:rPr lang="tr-TR" sz="1600" b="1" dirty="0" smtClean="0">
                <a:latin typeface="+mn-lt"/>
              </a:rPr>
              <a:t>kalıyor, ailesi </a:t>
            </a:r>
            <a:r>
              <a:rPr lang="tr-TR" sz="1600" b="1" dirty="0">
                <a:latin typeface="+mn-lt"/>
              </a:rPr>
              <a:t>ile arası </a:t>
            </a:r>
            <a:r>
              <a:rPr lang="tr-TR" sz="1600" b="1" dirty="0" smtClean="0">
                <a:latin typeface="+mn-lt"/>
              </a:rPr>
              <a:t>bozuluyorsa…</a:t>
            </a:r>
          </a:p>
        </p:txBody>
      </p:sp>
      <p:sp>
        <p:nvSpPr>
          <p:cNvPr id="14" name="Dikdörtgen 2"/>
          <p:cNvSpPr/>
          <p:nvPr/>
        </p:nvSpPr>
        <p:spPr>
          <a:xfrm rot="247984">
            <a:off x="6158126" y="3300123"/>
            <a:ext cx="2448271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/>
              <a:t>Y</a:t>
            </a:r>
            <a:r>
              <a:rPr lang="tr-TR" sz="1600" b="1" dirty="0" smtClean="0">
                <a:latin typeface="+mn-lt"/>
              </a:rPr>
              <a:t>emeklerini </a:t>
            </a:r>
            <a:r>
              <a:rPr lang="tr-TR" sz="1600" b="1" dirty="0">
                <a:latin typeface="+mn-lt"/>
              </a:rPr>
              <a:t>bile bilgisayar, </a:t>
            </a:r>
            <a:r>
              <a:rPr lang="tr-TR" sz="1600" b="1" dirty="0" smtClean="0">
                <a:latin typeface="+mn-lt"/>
              </a:rPr>
              <a:t>tablet vb</a:t>
            </a:r>
            <a:r>
              <a:rPr lang="tr-TR" sz="1600" b="1" dirty="0">
                <a:latin typeface="+mn-lt"/>
              </a:rPr>
              <a:t>. başında yemek </a:t>
            </a:r>
            <a:r>
              <a:rPr lang="tr-TR" sz="1600" b="1" dirty="0" smtClean="0">
                <a:latin typeface="+mn-lt"/>
              </a:rPr>
              <a:t>istiyorsa…</a:t>
            </a:r>
          </a:p>
        </p:txBody>
      </p:sp>
      <p:sp>
        <p:nvSpPr>
          <p:cNvPr id="15" name="Dikdörtgen 2"/>
          <p:cNvSpPr/>
          <p:nvPr/>
        </p:nvSpPr>
        <p:spPr>
          <a:xfrm rot="21221208">
            <a:off x="6041535" y="4449255"/>
            <a:ext cx="2886014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 smtClean="0">
                <a:latin typeface="+mn-lt"/>
              </a:rPr>
              <a:t>Bilgisayar</a:t>
            </a:r>
            <a:r>
              <a:rPr lang="tr-TR" sz="1600" b="1" dirty="0">
                <a:latin typeface="+mn-lt"/>
              </a:rPr>
              <a:t>, tablet vb. söz </a:t>
            </a:r>
            <a:r>
              <a:rPr lang="tr-TR" sz="1600" b="1" dirty="0" smtClean="0">
                <a:latin typeface="+mn-lt"/>
              </a:rPr>
              <a:t>konusu olduğunda kendisine söz geçiremiyorsa…</a:t>
            </a:r>
          </a:p>
        </p:txBody>
      </p:sp>
      <p:sp>
        <p:nvSpPr>
          <p:cNvPr id="16" name="Dikdörtgen 2"/>
          <p:cNvSpPr/>
          <p:nvPr/>
        </p:nvSpPr>
        <p:spPr>
          <a:xfrm rot="259260">
            <a:off x="5750595" y="5572310"/>
            <a:ext cx="3404801" cy="83099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 smtClean="0">
                <a:latin typeface="+mn-lt"/>
              </a:rPr>
              <a:t>Bilgisayar </a:t>
            </a:r>
            <a:r>
              <a:rPr lang="tr-TR" sz="1600" b="1" dirty="0">
                <a:latin typeface="+mn-lt"/>
              </a:rPr>
              <a:t>oyunları yüzünden</a:t>
            </a:r>
          </a:p>
          <a:p>
            <a:r>
              <a:rPr lang="tr-TR" sz="1600" b="1" dirty="0">
                <a:latin typeface="+mn-lt"/>
              </a:rPr>
              <a:t>uykusuz kalıyor, derslerine </a:t>
            </a:r>
            <a:r>
              <a:rPr lang="tr-TR" sz="1600" b="1" dirty="0" smtClean="0">
                <a:latin typeface="+mn-lt"/>
              </a:rPr>
              <a:t>çalışmıyor ve başarısı düşüyorsa</a:t>
            </a:r>
            <a:r>
              <a:rPr lang="tr-TR" sz="1600" b="1" dirty="0">
                <a:latin typeface="+mn-lt"/>
              </a:rPr>
              <a:t>...</a:t>
            </a:r>
            <a:endParaRPr lang="tr-TR" sz="1600" b="1" dirty="0" smtClean="0">
              <a:latin typeface="+mn-lt"/>
            </a:endParaRPr>
          </a:p>
        </p:txBody>
      </p:sp>
      <p:sp>
        <p:nvSpPr>
          <p:cNvPr id="17" name="Dikdörtgen 2"/>
          <p:cNvSpPr/>
          <p:nvPr/>
        </p:nvSpPr>
        <p:spPr>
          <a:xfrm>
            <a:off x="107504" y="6093296"/>
            <a:ext cx="57400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>…o kişi bir </a:t>
            </a:r>
            <a:r>
              <a:rPr lang="tr-TR" sz="3200" b="1" dirty="0">
                <a:solidFill>
                  <a:srgbClr val="FF0000"/>
                </a:solidFill>
                <a:latin typeface="+mn-lt"/>
              </a:rPr>
              <a:t>teknoloji bağımlısıdır.</a:t>
            </a:r>
            <a:endParaRPr lang="tr-TR" sz="3200" b="1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3260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3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18051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7787" y="0"/>
            <a:ext cx="48684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38235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50" y="6288732"/>
            <a:ext cx="5143500" cy="5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663433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122303" y="4696271"/>
            <a:ext cx="4899390" cy="444580"/>
          </a:xfrm>
          <a:prstGeom prst="rect">
            <a:avLst/>
          </a:prstGeom>
        </p:spPr>
        <p:txBody>
          <a:bodyPr/>
          <a:lstStyle>
            <a:lvl1pPr algn="l" defTabSz="5400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1814" dirty="0" smtClean="0"/>
              <a:t>Fotoğraflar ve </a:t>
            </a:r>
            <a:r>
              <a:rPr lang="tr-TR" sz="1814" dirty="0"/>
              <a:t>Grafik </a:t>
            </a:r>
            <a:r>
              <a:rPr lang="tr-TR" sz="1814" dirty="0" smtClean="0"/>
              <a:t>Çalışmaları</a:t>
            </a:r>
            <a:endParaRPr lang="en-US" sz="1814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4394" y="1728780"/>
            <a:ext cx="1180017" cy="23600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2303" y="4221088"/>
            <a:ext cx="4899390" cy="2877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tr-TR" sz="1270" dirty="0">
                <a:ln w="9525">
                  <a:noFill/>
                  <a:prstDash val="solid"/>
                </a:ln>
              </a:rPr>
              <a:t>Bu sunu EDAM tarafından YEŞİLAY için hazırlanmıştır.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8106" y="5197219"/>
            <a:ext cx="8429065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tr-TR" sz="1300" dirty="0"/>
              <a:t>Oğan </a:t>
            </a:r>
            <a:r>
              <a:rPr lang="tr-TR" sz="1300" dirty="0" err="1"/>
              <a:t>Kandemiroğlu</a:t>
            </a:r>
            <a:r>
              <a:rPr lang="tr-TR" sz="1300" dirty="0"/>
              <a:t> © </a:t>
            </a:r>
            <a:r>
              <a:rPr lang="tr-TR" sz="1300" dirty="0" smtClean="0"/>
              <a:t>Yeşilay</a:t>
            </a:r>
          </a:p>
          <a:p>
            <a:pPr algn="ctr"/>
            <a:endParaRPr lang="tr-TR" sz="1300" dirty="0"/>
          </a:p>
          <a:p>
            <a:pPr algn="ctr"/>
            <a:r>
              <a:rPr lang="en-US" sz="1300" dirty="0" smtClean="0"/>
              <a:t>© </a:t>
            </a:r>
            <a:r>
              <a:rPr lang="en-US" sz="1300" dirty="0"/>
              <a:t>Friax74</a:t>
            </a:r>
            <a:r>
              <a:rPr lang="en-US" sz="1300" dirty="0" smtClean="0"/>
              <a:t>, ©</a:t>
            </a:r>
            <a:r>
              <a:rPr lang="tr-TR" sz="1300" dirty="0" smtClean="0"/>
              <a:t> </a:t>
            </a:r>
            <a:r>
              <a:rPr lang="tr-TR" sz="1300" dirty="0" err="1" smtClean="0"/>
              <a:t>olly</a:t>
            </a:r>
            <a:r>
              <a:rPr lang="en-US" sz="1300" dirty="0" smtClean="0"/>
              <a:t>, </a:t>
            </a:r>
            <a:r>
              <a:rPr lang="en-US" sz="1300" dirty="0"/>
              <a:t>©</a:t>
            </a:r>
            <a:r>
              <a:rPr lang="tr-TR" sz="1300" dirty="0"/>
              <a:t> </a:t>
            </a:r>
            <a:r>
              <a:rPr lang="tr-TR" sz="1300" dirty="0" err="1" smtClean="0"/>
              <a:t>Mumpitz</a:t>
            </a:r>
            <a:r>
              <a:rPr lang="tr-TR" sz="1300" dirty="0" smtClean="0"/>
              <a:t>, </a:t>
            </a:r>
            <a:r>
              <a:rPr lang="en-US" sz="1300" dirty="0"/>
              <a:t>©</a:t>
            </a:r>
            <a:r>
              <a:rPr lang="tr-TR" sz="1300" dirty="0"/>
              <a:t> </a:t>
            </a:r>
            <a:r>
              <a:rPr lang="tr-TR" sz="1300" dirty="0" err="1" smtClean="0"/>
              <a:t>virinaflora</a:t>
            </a:r>
            <a:r>
              <a:rPr lang="tr-TR" sz="1300" dirty="0" smtClean="0"/>
              <a:t>, </a:t>
            </a:r>
            <a:r>
              <a:rPr lang="en-US" sz="1300" dirty="0" smtClean="0"/>
              <a:t>©</a:t>
            </a:r>
            <a:r>
              <a:rPr lang="tr-TR" sz="1300" dirty="0" smtClean="0"/>
              <a:t> </a:t>
            </a:r>
            <a:r>
              <a:rPr lang="tr-TR" sz="1300" dirty="0" err="1" smtClean="0"/>
              <a:t>Ljupco</a:t>
            </a:r>
            <a:r>
              <a:rPr lang="tr-TR" sz="1300" dirty="0" smtClean="0"/>
              <a:t> </a:t>
            </a:r>
            <a:r>
              <a:rPr lang="tr-TR" sz="1300" dirty="0" err="1" smtClean="0"/>
              <a:t>Smokovski</a:t>
            </a:r>
            <a:r>
              <a:rPr lang="tr-TR" sz="1300" dirty="0" smtClean="0"/>
              <a:t>, </a:t>
            </a:r>
            <a:r>
              <a:rPr lang="en-US" sz="1300" dirty="0" smtClean="0"/>
              <a:t>©</a:t>
            </a:r>
            <a:r>
              <a:rPr lang="tr-TR" sz="1300" dirty="0" smtClean="0"/>
              <a:t> </a:t>
            </a:r>
            <a:r>
              <a:rPr lang="tr-TR" sz="1300" dirty="0" err="1" smtClean="0"/>
              <a:t>Vesna</a:t>
            </a:r>
            <a:r>
              <a:rPr lang="tr-TR" sz="1300" dirty="0" smtClean="0"/>
              <a:t> </a:t>
            </a:r>
            <a:r>
              <a:rPr lang="tr-TR" sz="1300" dirty="0" err="1" smtClean="0"/>
              <a:t>Cvorovic</a:t>
            </a:r>
            <a:r>
              <a:rPr lang="tr-TR" sz="1300" dirty="0"/>
              <a:t>, © </a:t>
            </a:r>
            <a:r>
              <a:rPr lang="tr-TR" sz="1300" dirty="0" err="1" smtClean="0"/>
              <a:t>Igarts</a:t>
            </a:r>
            <a:r>
              <a:rPr lang="tr-TR" sz="1300" dirty="0" smtClean="0"/>
              <a:t>, </a:t>
            </a:r>
            <a:r>
              <a:rPr lang="en-US" sz="1300" dirty="0" smtClean="0"/>
              <a:t>©</a:t>
            </a:r>
            <a:r>
              <a:rPr lang="tr-TR" sz="1300" dirty="0" smtClean="0"/>
              <a:t> </a:t>
            </a:r>
            <a:r>
              <a:rPr lang="tr-TR" sz="1300" dirty="0" err="1" smtClean="0"/>
              <a:t>Baillou</a:t>
            </a:r>
            <a:r>
              <a:rPr lang="tr-TR" sz="1300" dirty="0" smtClean="0"/>
              <a:t>, </a:t>
            </a:r>
          </a:p>
          <a:p>
            <a:pPr algn="ctr"/>
            <a:r>
              <a:rPr lang="en-US" sz="1300" dirty="0" smtClean="0"/>
              <a:t>©</a:t>
            </a:r>
            <a:r>
              <a:rPr lang="tr-TR" sz="1300" dirty="0" smtClean="0"/>
              <a:t> </a:t>
            </a:r>
            <a:r>
              <a:rPr lang="tr-TR" sz="1300" dirty="0" err="1" smtClean="0"/>
              <a:t>brunopetrozza</a:t>
            </a:r>
            <a:r>
              <a:rPr lang="tr-TR" sz="1300" dirty="0" smtClean="0"/>
              <a:t>, </a:t>
            </a:r>
            <a:r>
              <a:rPr lang="en-US" sz="1300" dirty="0"/>
              <a:t>©</a:t>
            </a:r>
            <a:r>
              <a:rPr lang="tr-TR" sz="1300" dirty="0"/>
              <a:t> </a:t>
            </a:r>
            <a:r>
              <a:rPr lang="tr-TR" sz="1300" dirty="0" err="1"/>
              <a:t>atikom</a:t>
            </a:r>
            <a:r>
              <a:rPr lang="en-US" sz="1300" dirty="0" smtClean="0"/>
              <a:t>   </a:t>
            </a:r>
            <a:r>
              <a:rPr lang="en-US" sz="1300" dirty="0"/>
              <a:t>– Fotolia.com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" y="6099018"/>
            <a:ext cx="9143520" cy="75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77627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6918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 smtClean="0">
                <a:solidFill>
                  <a:srgbClr val="FF0000"/>
                </a:solidFill>
                <a:latin typeface="+mn-lt"/>
              </a:rPr>
              <a:t>Teknoloji</a:t>
            </a:r>
            <a:r>
              <a:rPr lang="en-US" sz="4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+mn-lt"/>
              </a:rPr>
              <a:t>Bağımlı</a:t>
            </a:r>
            <a:r>
              <a:rPr lang="tr-TR" sz="4200" b="1" dirty="0" err="1" smtClean="0">
                <a:solidFill>
                  <a:srgbClr val="FF0000"/>
                </a:solidFill>
                <a:latin typeface="+mn-lt"/>
              </a:rPr>
              <a:t>sı</a:t>
            </a:r>
            <a:r>
              <a:rPr lang="tr-TR" sz="4200" b="1" dirty="0" smtClean="0">
                <a:solidFill>
                  <a:srgbClr val="FF0000"/>
                </a:solidFill>
                <a:latin typeface="+mn-lt"/>
              </a:rPr>
              <a:t> Olan Kişi…</a:t>
            </a:r>
            <a:endParaRPr lang="en-US" sz="4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67544" y="1268760"/>
            <a:ext cx="5040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bağımlısı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olan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kişi</a:t>
            </a:r>
            <a:endParaRPr lang="tr-TR" sz="2000" dirty="0" smtClean="0">
              <a:solidFill>
                <a:schemeClr val="bg1"/>
              </a:solidFill>
              <a:latin typeface="+mn-lt"/>
            </a:endParaRPr>
          </a:p>
          <a:p>
            <a:r>
              <a:rPr lang="tr-TR" sz="2000" dirty="0">
                <a:solidFill>
                  <a:schemeClr val="bg1"/>
                </a:solidFill>
                <a:latin typeface="+mn-lt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hayatının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2000" dirty="0" smtClean="0">
                <a:solidFill>
                  <a:schemeClr val="bg1"/>
                </a:solidFill>
                <a:latin typeface="+mn-lt"/>
              </a:rPr>
              <a:t>büyük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bölümünü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2000" dirty="0" smtClean="0">
                <a:solidFill>
                  <a:schemeClr val="bg1"/>
                </a:solidFill>
                <a:latin typeface="+mn-lt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teknoloji</a:t>
            </a:r>
            <a:r>
              <a:rPr lang="tr-TR" sz="2000" dirty="0" err="1">
                <a:solidFill>
                  <a:schemeClr val="bg1"/>
                </a:solidFill>
                <a:latin typeface="+mn-lt"/>
              </a:rPr>
              <a:t>yi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kullan</a:t>
            </a:r>
            <a:r>
              <a:rPr lang="tr-TR" sz="2000" dirty="0" err="1">
                <a:solidFill>
                  <a:schemeClr val="bg1"/>
                </a:solidFill>
                <a:latin typeface="+mn-lt"/>
              </a:rPr>
              <a:t>mak</a:t>
            </a:r>
            <a:r>
              <a:rPr lang="tr-T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2000" dirty="0" smtClean="0">
                <a:solidFill>
                  <a:schemeClr val="bg1"/>
                </a:solidFill>
                <a:latin typeface="+mn-lt"/>
              </a:rPr>
              <a:t>için ayırır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, </a:t>
            </a:r>
            <a:endParaRPr lang="tr-TR" sz="2000" dirty="0" smtClean="0">
              <a:solidFill>
                <a:schemeClr val="bg1"/>
              </a:solidFill>
              <a:latin typeface="+mn-lt"/>
            </a:endParaRPr>
          </a:p>
          <a:p>
            <a:r>
              <a:rPr lang="tr-TR" sz="2000" dirty="0">
                <a:solidFill>
                  <a:schemeClr val="bg1"/>
                </a:solidFill>
                <a:latin typeface="+mn-lt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yapmak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zorunda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olduğu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işleri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yapmaz</a:t>
            </a:r>
            <a:endParaRPr lang="tr-TR" sz="2000" dirty="0">
              <a:solidFill>
                <a:schemeClr val="bg1"/>
              </a:solidFill>
              <a:latin typeface="+mn-lt"/>
            </a:endParaRPr>
          </a:p>
          <a:p>
            <a:r>
              <a:rPr lang="tr-TR" sz="2000" dirty="0" smtClean="0">
                <a:solidFill>
                  <a:schemeClr val="bg1"/>
                </a:solidFill>
                <a:latin typeface="+mn-lt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veya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2000" dirty="0" smtClean="0">
                <a:solidFill>
                  <a:schemeClr val="bg1"/>
                </a:solidFill>
                <a:latin typeface="+mn-lt"/>
              </a:rPr>
              <a:t>yapmak zorunda olduğu işleri 	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durmadan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erteler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811789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9" y="188640"/>
            <a:ext cx="6918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Kısacası </a:t>
            </a:r>
            <a:r>
              <a:rPr lang="en-US" sz="4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Teknoloji</a:t>
            </a:r>
            <a:r>
              <a:rPr lang="en-US" sz="4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Bağımlılığı</a:t>
            </a:r>
            <a:r>
              <a:rPr lang="tr-TR" sz="4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</a:t>
            </a:r>
            <a:endParaRPr lang="en-US" sz="4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2708920"/>
            <a:ext cx="5689764" cy="2862322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bağımlılığı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,</a:t>
            </a:r>
            <a:r>
              <a:rPr lang="tr-T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teknolojiyi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kullanmada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onunla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ilişkide</a:t>
            </a:r>
            <a:r>
              <a:rPr lang="tr-T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kişinin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iradesini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kaybetmesi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tr-T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kendini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denetleyememesi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onsuz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yaşam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sürememeye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başlaması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hâlidir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.</a:t>
            </a:r>
            <a:endParaRPr lang="tr-TR" sz="2000" dirty="0" smtClean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bağımlısı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olan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kişide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kullanımı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onunla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bağlantılı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eylemler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kişinin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hayatının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ciddi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bölümünü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kaplar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yapmak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zorunda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olduğu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işleri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yapmaz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veya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durmadan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erteler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2102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2656" y="188640"/>
            <a:ext cx="88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Nasıl Bağımlı Oluyorlar?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86509"/>
            <a:ext cx="921524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77544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4587" y="2649847"/>
            <a:ext cx="2032839" cy="2563707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85270" y="1349129"/>
            <a:ext cx="2270506" cy="1536171"/>
          </a:xfrm>
          <a:prstGeom prst="wedgeEllipseCallout">
            <a:avLst>
              <a:gd name="adj1" fmla="val 66603"/>
              <a:gd name="adj2" fmla="val 5167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bg1"/>
                </a:solidFill>
              </a:rPr>
              <a:t>Merak ediyorum!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2656" y="188640"/>
            <a:ext cx="88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Nasıl Bağımlı Oluyorlar?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86509"/>
            <a:ext cx="921524" cy="54292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671900" y="1196752"/>
            <a:ext cx="5194181" cy="1638582"/>
            <a:chOff x="3671900" y="1196752"/>
            <a:chExt cx="5194181" cy="1638582"/>
          </a:xfrm>
        </p:grpSpPr>
        <p:sp>
          <p:nvSpPr>
            <p:cNvPr id="14" name="Right Arrow 13"/>
            <p:cNvSpPr/>
            <p:nvPr/>
          </p:nvSpPr>
          <p:spPr>
            <a:xfrm>
              <a:off x="3671900" y="1742705"/>
              <a:ext cx="1512168" cy="749018"/>
            </a:xfrm>
            <a:prstGeom prst="rightArrow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1</a:t>
              </a:r>
              <a:endParaRPr lang="tr-TR" dirty="0"/>
            </a:p>
          </p:txBody>
        </p:sp>
        <p:sp>
          <p:nvSpPr>
            <p:cNvPr id="11" name="Oval Callout 10"/>
            <p:cNvSpPr/>
            <p:nvPr/>
          </p:nvSpPr>
          <p:spPr>
            <a:xfrm>
              <a:off x="6300192" y="1196752"/>
              <a:ext cx="2565889" cy="1638582"/>
            </a:xfrm>
            <a:prstGeom prst="wedgeEllipseCallout">
              <a:avLst>
                <a:gd name="adj1" fmla="val -67397"/>
                <a:gd name="adj2" fmla="val 53763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dirty="0">
                  <a:solidFill>
                    <a:schemeClr val="bg1"/>
                  </a:solidFill>
                </a:rPr>
                <a:t>Arkadaşlarımın hepsi oynuyor!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0180" y="2560253"/>
            <a:ext cx="2334189" cy="2596939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429071" y="3119591"/>
            <a:ext cx="2437010" cy="3477761"/>
            <a:chOff x="6429071" y="3119591"/>
            <a:chExt cx="2437010" cy="3477761"/>
          </a:xfrm>
        </p:grpSpPr>
        <p:sp>
          <p:nvSpPr>
            <p:cNvPr id="12" name="Oval Callout 11"/>
            <p:cNvSpPr/>
            <p:nvPr/>
          </p:nvSpPr>
          <p:spPr>
            <a:xfrm>
              <a:off x="6429071" y="4941168"/>
              <a:ext cx="2437010" cy="1656184"/>
            </a:xfrm>
            <a:prstGeom prst="wedgeEllipseCallout">
              <a:avLst>
                <a:gd name="adj1" fmla="val -61359"/>
                <a:gd name="adj2" fmla="val -684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dirty="0">
                  <a:solidFill>
                    <a:schemeClr val="bg1"/>
                  </a:solidFill>
                </a:rPr>
                <a:t>Yapacak hiçbir şey yok!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 rot="5400000">
              <a:off x="6891492" y="3501166"/>
              <a:ext cx="1512168" cy="749018"/>
            </a:xfrm>
            <a:prstGeom prst="righ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2</a:t>
              </a:r>
              <a:endParaRPr lang="tr-TR" dirty="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8640" y="2496381"/>
            <a:ext cx="1465834" cy="2612715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274243" y="4941168"/>
            <a:ext cx="4909825" cy="1656184"/>
            <a:chOff x="274243" y="4941168"/>
            <a:chExt cx="4909825" cy="1656184"/>
          </a:xfrm>
        </p:grpSpPr>
        <p:sp>
          <p:nvSpPr>
            <p:cNvPr id="13" name="Oval Callout 12"/>
            <p:cNvSpPr/>
            <p:nvPr/>
          </p:nvSpPr>
          <p:spPr>
            <a:xfrm>
              <a:off x="274243" y="4941168"/>
              <a:ext cx="2497557" cy="1656184"/>
            </a:xfrm>
            <a:prstGeom prst="wedgeEllipseCallout">
              <a:avLst>
                <a:gd name="adj1" fmla="val 69926"/>
                <a:gd name="adj2" fmla="val -52576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dirty="0">
                  <a:solidFill>
                    <a:schemeClr val="bg1"/>
                  </a:solidFill>
                </a:rPr>
                <a:t>Ben onsuz yapamam!</a:t>
              </a:r>
            </a:p>
          </p:txBody>
        </p:sp>
        <p:sp>
          <p:nvSpPr>
            <p:cNvPr id="16" name="Right Arrow 15"/>
            <p:cNvSpPr/>
            <p:nvPr/>
          </p:nvSpPr>
          <p:spPr>
            <a:xfrm rot="10800000" flipV="1">
              <a:off x="3671900" y="5394751"/>
              <a:ext cx="1512168" cy="749018"/>
            </a:xfrm>
            <a:prstGeom prst="rightArrow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3</a:t>
              </a:r>
              <a:endParaRPr lang="tr-TR"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6204" y="2555744"/>
            <a:ext cx="1733716" cy="259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92020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2656" y="188640"/>
            <a:ext cx="88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Neden Bağımlı Oluyorlar?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86509"/>
            <a:ext cx="921524" cy="54292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539552" y="1628800"/>
            <a:ext cx="47525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2800" dirty="0" smtClean="0">
                <a:latin typeface="+mn-lt"/>
              </a:rPr>
              <a:t>Bağımlılığın </a:t>
            </a:r>
            <a:r>
              <a:rPr lang="tr-TR" sz="2800" dirty="0">
                <a:latin typeface="+mn-lt"/>
              </a:rPr>
              <a:t>ne olduğunu bilmemekten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2800" dirty="0">
                <a:latin typeface="+mn-lt"/>
              </a:rPr>
              <a:t>Bağımlılığın sonuçlarını bilmemekten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2800" dirty="0">
                <a:latin typeface="+mn-lt"/>
              </a:rPr>
              <a:t>Merak duygusunu kontrol edememekten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2800" dirty="0">
                <a:latin typeface="+mn-lt"/>
              </a:rPr>
              <a:t>Can sıkıntısından ve yapacak daha iyi bir şey bulamamaktan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2800" dirty="0">
                <a:latin typeface="+mn-lt"/>
              </a:rPr>
              <a:t>Problemlerini nasıl çözeceğini </a:t>
            </a:r>
            <a:r>
              <a:rPr lang="tr-TR" sz="2800" dirty="0" smtClean="0">
                <a:latin typeface="+mn-lt"/>
              </a:rPr>
              <a:t>bilememekten</a:t>
            </a:r>
            <a:endParaRPr lang="tr-T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4591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Teknolojiye Bağımlı Olmanın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Zararı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Ne?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576" y="2395130"/>
            <a:ext cx="2808312" cy="430887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tx1"/>
                </a:solidFill>
              </a:rPr>
              <a:t>Saldırganlıkta artma</a:t>
            </a:r>
            <a:endParaRPr lang="tr-TR" sz="2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18" y="1609526"/>
            <a:ext cx="5040560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tx1"/>
                </a:solidFill>
              </a:rPr>
              <a:t>Düşünme kabiliyetinde ve yeteneklerinde </a:t>
            </a:r>
            <a:r>
              <a:rPr lang="tr-TR" dirty="0" smtClean="0">
                <a:solidFill>
                  <a:schemeClr val="tx1"/>
                </a:solidFill>
              </a:rPr>
              <a:t>zayıflama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3502" y="1220371"/>
            <a:ext cx="3483591" cy="430887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tx1"/>
                </a:solidFill>
              </a:rPr>
              <a:t>İnsanlarla </a:t>
            </a:r>
            <a:r>
              <a:rPr lang="tr-TR" sz="2200" dirty="0">
                <a:solidFill>
                  <a:schemeClr val="tx1"/>
                </a:solidFill>
              </a:rPr>
              <a:t>ilişkilerde </a:t>
            </a:r>
            <a:r>
              <a:rPr lang="tr-TR" sz="2200" dirty="0" smtClean="0">
                <a:solidFill>
                  <a:schemeClr val="tx1"/>
                </a:solidFill>
              </a:rPr>
              <a:t>bozulma</a:t>
            </a:r>
            <a:endParaRPr lang="tr-TR" sz="2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19" y="2032166"/>
            <a:ext cx="3194973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600" dirty="0" smtClean="0">
                <a:solidFill>
                  <a:schemeClr val="tx1"/>
                </a:solidFill>
              </a:rPr>
              <a:t>Genel </a:t>
            </a:r>
            <a:r>
              <a:rPr lang="tr-TR" sz="2600" dirty="0">
                <a:solidFill>
                  <a:schemeClr val="tx1"/>
                </a:solidFill>
              </a:rPr>
              <a:t>sağlık </a:t>
            </a:r>
            <a:r>
              <a:rPr lang="tr-TR" sz="2600" dirty="0" smtClean="0">
                <a:solidFill>
                  <a:schemeClr val="tx1"/>
                </a:solidFill>
              </a:rPr>
              <a:t>sorunları</a:t>
            </a:r>
            <a:endParaRPr lang="tr-TR" sz="2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6021" y="2678130"/>
            <a:ext cx="3191795" cy="430887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tx1"/>
                </a:solidFill>
              </a:rPr>
              <a:t>Sosyal </a:t>
            </a:r>
            <a:r>
              <a:rPr lang="tr-TR" sz="2200" dirty="0">
                <a:solidFill>
                  <a:schemeClr val="tx1"/>
                </a:solidFill>
              </a:rPr>
              <a:t>gelişimde </a:t>
            </a:r>
            <a:r>
              <a:rPr lang="tr-TR" sz="2200" dirty="0" smtClean="0">
                <a:solidFill>
                  <a:schemeClr val="tx1"/>
                </a:solidFill>
              </a:rPr>
              <a:t>gerileme</a:t>
            </a:r>
            <a:endParaRPr lang="tr-TR" sz="2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5971" y="2200021"/>
            <a:ext cx="1997968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Öz </a:t>
            </a:r>
            <a:r>
              <a:rPr lang="tr-TR" dirty="0">
                <a:solidFill>
                  <a:schemeClr val="tx1"/>
                </a:solidFill>
              </a:rPr>
              <a:t>güvende </a:t>
            </a:r>
            <a:r>
              <a:rPr lang="tr-TR" dirty="0" smtClean="0">
                <a:solidFill>
                  <a:schemeClr val="tx1"/>
                </a:solidFill>
              </a:rPr>
              <a:t>düşüş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744" y="3285581"/>
            <a:ext cx="1671983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1"/>
                </a:solidFill>
              </a:rPr>
              <a:t>Yalnızlaşma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032" y="4037491"/>
            <a:ext cx="3603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+mn-lt"/>
              </a:rPr>
              <a:t>Başkalarıyla ilişki kurmakta </a:t>
            </a:r>
            <a:r>
              <a:rPr lang="tr-TR" dirty="0" smtClean="0">
                <a:latin typeface="+mn-lt"/>
              </a:rPr>
              <a:t>zorlanma</a:t>
            </a:r>
            <a:endParaRPr lang="tr-TR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7209" y="4803731"/>
            <a:ext cx="1741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latin typeface="+mn-lt"/>
              </a:rPr>
              <a:t>Baş </a:t>
            </a:r>
            <a:r>
              <a:rPr lang="tr-TR" sz="3200" dirty="0" smtClean="0">
                <a:latin typeface="+mn-lt"/>
              </a:rPr>
              <a:t>ağrısı</a:t>
            </a:r>
            <a:endParaRPr lang="tr-TR" sz="32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25122" y="6258925"/>
            <a:ext cx="1947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 smtClean="0">
                <a:latin typeface="+mn-lt"/>
              </a:rPr>
              <a:t>Uykusuzluk</a:t>
            </a:r>
            <a:endParaRPr lang="tr-TR" sz="30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4953" y="4465924"/>
            <a:ext cx="5127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+mn-lt"/>
              </a:rPr>
              <a:t>Spor, müzik, sanat gibi faaliyetlerden geri </a:t>
            </a:r>
            <a:r>
              <a:rPr lang="tr-TR" sz="2000" dirty="0" smtClean="0">
                <a:latin typeface="+mn-lt"/>
              </a:rPr>
              <a:t>kalma</a:t>
            </a:r>
            <a:endParaRPr lang="tr-TR" sz="20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89469" y="4978380"/>
            <a:ext cx="3941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+mn-lt"/>
              </a:rPr>
              <a:t>Ders başarısında </a:t>
            </a:r>
            <a:r>
              <a:rPr lang="tr-TR" sz="2800" dirty="0" smtClean="0">
                <a:latin typeface="+mn-lt"/>
              </a:rPr>
              <a:t>gerileme</a:t>
            </a:r>
            <a:endParaRPr lang="tr-TR" sz="28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8032" y="5631184"/>
            <a:ext cx="3997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+mn-lt"/>
              </a:rPr>
              <a:t>İskelet ve kas sisteminde </a:t>
            </a:r>
            <a:r>
              <a:rPr lang="tr-TR" sz="2400" dirty="0" smtClean="0">
                <a:latin typeface="+mn-lt"/>
              </a:rPr>
              <a:t>hasar</a:t>
            </a:r>
            <a:endParaRPr lang="tr-TR" sz="2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0142" y="6029182"/>
            <a:ext cx="29061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dirty="0">
                <a:latin typeface="+mn-lt"/>
              </a:rPr>
              <a:t>Duygularda </a:t>
            </a:r>
            <a:r>
              <a:rPr lang="tr-TR" sz="2600" dirty="0" smtClean="0">
                <a:latin typeface="+mn-lt"/>
              </a:rPr>
              <a:t>körelme</a:t>
            </a:r>
            <a:endParaRPr lang="tr-TR" sz="26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576" y="6300670"/>
            <a:ext cx="1714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+mn-lt"/>
              </a:rPr>
              <a:t>Dikkat </a:t>
            </a:r>
            <a:r>
              <a:rPr lang="tr-TR" sz="2000" dirty="0" smtClean="0">
                <a:latin typeface="+mn-lt"/>
              </a:rPr>
              <a:t>eksikliği</a:t>
            </a:r>
            <a:endParaRPr lang="tr-TR" sz="20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56662" y="2979871"/>
            <a:ext cx="3436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+mn-lt"/>
              </a:rPr>
              <a:t>Sabır ve tahammülde </a:t>
            </a:r>
            <a:r>
              <a:rPr lang="tr-TR" sz="2000" dirty="0" smtClean="0">
                <a:latin typeface="+mn-lt"/>
              </a:rPr>
              <a:t>zayıflama</a:t>
            </a:r>
            <a:endParaRPr lang="tr-TR" sz="20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09418" y="3607803"/>
            <a:ext cx="43321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dirty="0">
                <a:latin typeface="+mn-lt"/>
              </a:rPr>
              <a:t>Dengesiz ve sağlıksız </a:t>
            </a:r>
            <a:r>
              <a:rPr lang="tr-TR" sz="2600" dirty="0" smtClean="0">
                <a:latin typeface="+mn-lt"/>
              </a:rPr>
              <a:t>beslenme</a:t>
            </a:r>
            <a:endParaRPr lang="tr-TR" sz="2600" dirty="0">
              <a:latin typeface="+mn-lt"/>
            </a:endParaRPr>
          </a:p>
        </p:txBody>
      </p:sp>
      <p:pic>
        <p:nvPicPr>
          <p:cNvPr id="2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86509"/>
            <a:ext cx="921524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54298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6" grpId="0"/>
      <p:bldP spid="8" grpId="0"/>
      <p:bldP spid="9" grpId="0"/>
      <p:bldP spid="10" grpId="0"/>
      <p:bldP spid="11" grpId="0"/>
      <p:bldP spid="3" grpId="0"/>
      <p:bldP spid="4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5200</TotalTime>
  <Words>1766</Words>
  <Application>Microsoft Office PowerPoint</Application>
  <PresentationFormat>Ekran Gösterisi (4:3)</PresentationFormat>
  <Paragraphs>223</Paragraphs>
  <Slides>33</Slides>
  <Notes>33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4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Mustafa</dc:creator>
  <cp:lastModifiedBy>Technopc</cp:lastModifiedBy>
  <cp:revision>1410</cp:revision>
  <dcterms:created xsi:type="dcterms:W3CDTF">2010-12-23T09:12:01Z</dcterms:created>
  <dcterms:modified xsi:type="dcterms:W3CDTF">2022-11-29T05:01:00Z</dcterms:modified>
</cp:coreProperties>
</file>